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2" r:id="rId6"/>
    <p:sldId id="259" r:id="rId7"/>
    <p:sldId id="260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k12.org/c/life-science/natural-selection/lesson/Natural-Selection-MS-L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Homework Check-</a:t>
            </a:r>
            <a:r>
              <a:rPr lang="en-US" sz="3600" b="1" dirty="0"/>
              <a:t>School to Home (page 35)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Possible answer: How are the bone cells in </a:t>
            </a:r>
            <a:r>
              <a:rPr lang="en-US" dirty="0" smtClean="0"/>
              <a:t>a human </a:t>
            </a:r>
            <a:r>
              <a:rPr lang="en-US" dirty="0"/>
              <a:t>structured differently from muscle cells?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Possible answer: I know muscle cells have </a:t>
            </a:r>
            <a:r>
              <a:rPr lang="en-US" dirty="0" smtClean="0"/>
              <a:t>a long</a:t>
            </a:r>
            <a:r>
              <a:rPr lang="en-US" dirty="0"/>
              <a:t>, thin shape. Muscle has to be </a:t>
            </a:r>
            <a:r>
              <a:rPr lang="en-US" dirty="0" smtClean="0"/>
              <a:t>flexible. I </a:t>
            </a:r>
            <a:r>
              <a:rPr lang="en-US" dirty="0"/>
              <a:t>think bone cells have a different </a:t>
            </a:r>
            <a:r>
              <a:rPr lang="en-US" dirty="0" smtClean="0"/>
              <a:t>shape because </a:t>
            </a:r>
            <a:r>
              <a:rPr lang="en-US" dirty="0"/>
              <a:t>their tissue has to hold its shape </a:t>
            </a:r>
            <a:r>
              <a:rPr lang="en-US" dirty="0" smtClean="0"/>
              <a:t>more than </a:t>
            </a:r>
            <a:r>
              <a:rPr lang="en-US" dirty="0"/>
              <a:t>muscle does.</a:t>
            </a:r>
          </a:p>
          <a:p>
            <a:pPr marL="0" indent="0">
              <a:buNone/>
            </a:pPr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dirty="0"/>
              <a:t>Possible answer: I will get slides of </a:t>
            </a:r>
            <a:r>
              <a:rPr lang="en-US" dirty="0" smtClean="0"/>
              <a:t>muscle cells </a:t>
            </a:r>
            <a:r>
              <a:rPr lang="en-US" dirty="0"/>
              <a:t>and bone cells. I will look at them </a:t>
            </a:r>
            <a:r>
              <a:rPr lang="en-US" dirty="0" smtClean="0"/>
              <a:t>under a </a:t>
            </a:r>
            <a:r>
              <a:rPr lang="en-US" dirty="0"/>
              <a:t>microscope and compare how the cells </a:t>
            </a:r>
            <a:r>
              <a:rPr lang="en-US" dirty="0" smtClean="0"/>
              <a:t>are shaped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4</a:t>
            </a:r>
            <a:r>
              <a:rPr lang="en-US" b="1" dirty="0"/>
              <a:t>. </a:t>
            </a:r>
            <a:r>
              <a:rPr lang="en-US" dirty="0"/>
              <a:t>Possible answer: I will make a sketch </a:t>
            </a:r>
            <a:r>
              <a:rPr lang="en-US" dirty="0" smtClean="0"/>
              <a:t>of muscle </a:t>
            </a:r>
            <a:r>
              <a:rPr lang="en-US" dirty="0"/>
              <a:t>cells and bone cells at </a:t>
            </a:r>
            <a:r>
              <a:rPr lang="en-US" dirty="0" smtClean="0"/>
              <a:t>100× magnification</a:t>
            </a:r>
            <a:r>
              <a:rPr lang="en-US" dirty="0"/>
              <a:t>. Then I will sketch each </a:t>
            </a:r>
            <a:r>
              <a:rPr lang="en-US" dirty="0" smtClean="0"/>
              <a:t>type of </a:t>
            </a:r>
            <a:r>
              <a:rPr lang="en-US" dirty="0"/>
              <a:t>cell at 400× magnification.</a:t>
            </a:r>
          </a:p>
          <a:p>
            <a:pPr marL="0" indent="0">
              <a:buNone/>
            </a:pPr>
            <a:r>
              <a:rPr lang="en-US" b="1" dirty="0"/>
              <a:t>5. </a:t>
            </a:r>
            <a:r>
              <a:rPr lang="en-US" dirty="0"/>
              <a:t>Possible answer: The slides for these two </a:t>
            </a:r>
            <a:r>
              <a:rPr lang="en-US" dirty="0" smtClean="0"/>
              <a:t>types of </a:t>
            </a:r>
            <a:r>
              <a:rPr lang="en-US" dirty="0"/>
              <a:t>cells might not be available. I could </a:t>
            </a:r>
            <a:r>
              <a:rPr lang="en-US" dirty="0" smtClean="0"/>
              <a:t>compare muscle </a:t>
            </a:r>
            <a:r>
              <a:rPr lang="en-US" dirty="0"/>
              <a:t>cells to another type of cell instead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05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Selection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https://www.ck12.org/c/life-science/natural-selection/lesson/Natural-Selection-MS-LS/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006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 (</a:t>
            </a:r>
            <a:r>
              <a:rPr lang="en-US" dirty="0" err="1" smtClean="0"/>
              <a:t>Umad</a:t>
            </a:r>
            <a:r>
              <a:rPr lang="en-US" dirty="0" smtClean="0"/>
              <a:t>/Texas/</a:t>
            </a:r>
            <a:r>
              <a:rPr lang="en-US" dirty="0" err="1" smtClean="0"/>
              <a:t>Bosphrous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 2 Levels of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55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533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1/11/18 Thursday 5 minutes Draw and write the name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76" y="903514"/>
            <a:ext cx="8879423" cy="5542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684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Homework Check/ Bell Ringer 5 minutes </a:t>
            </a:r>
          </a:p>
          <a:p>
            <a:r>
              <a:rPr lang="en-US" dirty="0" smtClean="0"/>
              <a:t>2) Key Concept Builder 15 minutes</a:t>
            </a:r>
          </a:p>
          <a:p>
            <a:r>
              <a:rPr lang="en-US" dirty="0" smtClean="0"/>
              <a:t>3) Content Practice (A-B) Independent Practice-10 minutes </a:t>
            </a:r>
          </a:p>
          <a:p>
            <a:r>
              <a:rPr lang="en-US" dirty="0" smtClean="0"/>
              <a:t>4) Natural Selection (Reading Passage) 13 minutes  </a:t>
            </a:r>
          </a:p>
          <a:p>
            <a:r>
              <a:rPr lang="en-US" dirty="0" smtClean="0"/>
              <a:t>5) Homework (</a:t>
            </a:r>
            <a:r>
              <a:rPr lang="en-US" dirty="0" err="1" smtClean="0"/>
              <a:t>Bos</a:t>
            </a:r>
            <a:r>
              <a:rPr lang="en-US" dirty="0" smtClean="0"/>
              <a:t>/</a:t>
            </a:r>
            <a:r>
              <a:rPr lang="en-US" dirty="0" err="1" smtClean="0"/>
              <a:t>Umad</a:t>
            </a:r>
            <a:r>
              <a:rPr lang="en-US" dirty="0" smtClean="0"/>
              <a:t>/Texas)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550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Concept Builder (page 36)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B</a:t>
            </a:r>
          </a:p>
          <a:p>
            <a:r>
              <a:rPr lang="en-US" b="1" dirty="0"/>
              <a:t>2. </a:t>
            </a:r>
            <a:r>
              <a:rPr lang="en-US" dirty="0"/>
              <a:t>U</a:t>
            </a:r>
          </a:p>
          <a:p>
            <a:r>
              <a:rPr lang="en-US" b="1" dirty="0"/>
              <a:t>3. </a:t>
            </a:r>
            <a:r>
              <a:rPr lang="en-US" dirty="0"/>
              <a:t>M</a:t>
            </a:r>
          </a:p>
          <a:p>
            <a:r>
              <a:rPr lang="en-US" b="1" dirty="0"/>
              <a:t>4. </a:t>
            </a:r>
            <a:r>
              <a:rPr lang="en-US" dirty="0"/>
              <a:t>U</a:t>
            </a:r>
          </a:p>
          <a:p>
            <a:r>
              <a:rPr lang="en-US" b="1" dirty="0"/>
              <a:t>5. </a:t>
            </a:r>
            <a:r>
              <a:rPr lang="en-US" dirty="0"/>
              <a:t>M</a:t>
            </a:r>
          </a:p>
          <a:p>
            <a:r>
              <a:rPr lang="en-US" b="1" dirty="0"/>
              <a:t>6. </a:t>
            </a:r>
            <a:r>
              <a:rPr lang="en-US" dirty="0"/>
              <a:t>M</a:t>
            </a:r>
          </a:p>
          <a:p>
            <a:r>
              <a:rPr lang="en-US" b="1" dirty="0"/>
              <a:t>7. </a:t>
            </a:r>
            <a:r>
              <a:rPr lang="en-US" dirty="0"/>
              <a:t>M</a:t>
            </a:r>
          </a:p>
          <a:p>
            <a:r>
              <a:rPr lang="en-US" b="1" dirty="0"/>
              <a:t>8. </a:t>
            </a:r>
            <a:r>
              <a:rPr lang="en-US" dirty="0"/>
              <a:t>M</a:t>
            </a:r>
          </a:p>
          <a:p>
            <a:r>
              <a:rPr lang="en-US" b="1" dirty="0"/>
              <a:t>9. </a:t>
            </a:r>
            <a:r>
              <a:rPr lang="en-US" dirty="0"/>
              <a:t>A </a:t>
            </a:r>
            <a:r>
              <a:rPr lang="en-US" dirty="0" smtClean="0"/>
              <a:t>prokaryotic- without nucleus/ eukaryotic has nucleus. </a:t>
            </a:r>
            <a:endParaRPr lang="en-US" dirty="0"/>
          </a:p>
          <a:p>
            <a:r>
              <a:rPr lang="en-US" b="1" dirty="0"/>
              <a:t>10. </a:t>
            </a:r>
            <a:r>
              <a:rPr lang="en-US" dirty="0"/>
              <a:t>A </a:t>
            </a:r>
            <a:r>
              <a:rPr lang="en-US" dirty="0" smtClean="0"/>
              <a:t>unicellular one cell carry all activities, multicellular has system to do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6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37)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cell; the smallest unit that makes up all </a:t>
            </a:r>
            <a:r>
              <a:rPr lang="en-US" dirty="0" smtClean="0"/>
              <a:t>living things</a:t>
            </a:r>
            <a:endParaRPr lang="en-US" dirty="0"/>
          </a:p>
          <a:p>
            <a:r>
              <a:rPr lang="en-US" b="1" dirty="0"/>
              <a:t>2. </a:t>
            </a:r>
            <a:r>
              <a:rPr lang="en-US" dirty="0"/>
              <a:t>tissue; a group of similar cells that </a:t>
            </a:r>
            <a:r>
              <a:rPr lang="en-US" dirty="0" smtClean="0"/>
              <a:t>work together </a:t>
            </a:r>
            <a:r>
              <a:rPr lang="en-US" dirty="0"/>
              <a:t>to carry out a specific task</a:t>
            </a:r>
          </a:p>
          <a:p>
            <a:r>
              <a:rPr lang="en-US" b="1" dirty="0"/>
              <a:t>3. </a:t>
            </a:r>
            <a:r>
              <a:rPr lang="en-US" dirty="0"/>
              <a:t>organ; a group of different tissues </a:t>
            </a:r>
            <a:r>
              <a:rPr lang="en-US" dirty="0" smtClean="0"/>
              <a:t>working together </a:t>
            </a:r>
            <a:r>
              <a:rPr lang="en-US" dirty="0"/>
              <a:t>to perform a particular job</a:t>
            </a:r>
          </a:p>
          <a:p>
            <a:r>
              <a:rPr lang="en-US" b="1" dirty="0"/>
              <a:t>4. </a:t>
            </a:r>
            <a:r>
              <a:rPr lang="en-US" dirty="0"/>
              <a:t>organ system; a group of different organs </a:t>
            </a:r>
            <a:r>
              <a:rPr lang="en-US" dirty="0" smtClean="0"/>
              <a:t>that work </a:t>
            </a:r>
            <a:r>
              <a:rPr lang="en-US" dirty="0"/>
              <a:t>together to complete a series of tasks</a:t>
            </a:r>
          </a:p>
          <a:p>
            <a:r>
              <a:rPr lang="en-US" b="1" dirty="0"/>
              <a:t>5. </a:t>
            </a:r>
            <a:r>
              <a:rPr lang="en-US" dirty="0"/>
              <a:t>organism; a living thing that can be made </a:t>
            </a:r>
            <a:r>
              <a:rPr lang="en-US" dirty="0" smtClean="0"/>
              <a:t>of different </a:t>
            </a:r>
            <a:r>
              <a:rPr lang="en-US" dirty="0"/>
              <a:t>organ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53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38)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A stem cell is an unspecialized cell that is </a:t>
            </a:r>
            <a:r>
              <a:rPr lang="en-US" dirty="0" smtClean="0"/>
              <a:t>able to </a:t>
            </a:r>
            <a:r>
              <a:rPr lang="en-US" dirty="0"/>
              <a:t>develop into many different cell types.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Cell differentiation is the process by </a:t>
            </a:r>
            <a:r>
              <a:rPr lang="en-US" dirty="0" smtClean="0"/>
              <a:t>which cells </a:t>
            </a:r>
            <a:r>
              <a:rPr lang="en-US" dirty="0"/>
              <a:t>become different types of cells.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 smtClean="0"/>
              <a:t>Stem </a:t>
            </a:r>
            <a:r>
              <a:rPr lang="en-US" dirty="0"/>
              <a:t>cells in an embryo </a:t>
            </a:r>
            <a:r>
              <a:rPr lang="en-US" dirty="0" smtClean="0"/>
              <a:t>are important </a:t>
            </a:r>
            <a:r>
              <a:rPr lang="en-US" dirty="0"/>
              <a:t>because they develop into </a:t>
            </a:r>
            <a:r>
              <a:rPr lang="en-US" dirty="0" smtClean="0"/>
              <a:t>every type </a:t>
            </a:r>
            <a:r>
              <a:rPr lang="en-US" dirty="0"/>
              <a:t>of cell that the organism </a:t>
            </a:r>
            <a:r>
              <a:rPr lang="en-US" dirty="0" smtClean="0"/>
              <a:t>needs.</a:t>
            </a:r>
          </a:p>
          <a:p>
            <a:pPr marL="0" indent="0">
              <a:buNone/>
            </a:pPr>
            <a:r>
              <a:rPr lang="en-US" b="1" dirty="0" smtClean="0"/>
              <a:t>4</a:t>
            </a:r>
            <a:r>
              <a:rPr lang="en-US" b="1" dirty="0"/>
              <a:t>. </a:t>
            </a:r>
            <a:r>
              <a:rPr lang="en-US" dirty="0" smtClean="0"/>
              <a:t>Adult </a:t>
            </a:r>
            <a:r>
              <a:rPr lang="en-US" dirty="0"/>
              <a:t>stem cells </a:t>
            </a:r>
            <a:r>
              <a:rPr lang="en-US" dirty="0" smtClean="0"/>
              <a:t>are important </a:t>
            </a:r>
            <a:r>
              <a:rPr lang="en-US" dirty="0"/>
              <a:t>because they allow for cell </a:t>
            </a:r>
            <a:r>
              <a:rPr lang="en-US" dirty="0" smtClean="0"/>
              <a:t>repair and </a:t>
            </a:r>
            <a:r>
              <a:rPr lang="en-US" dirty="0"/>
              <a:t>replacement.</a:t>
            </a:r>
          </a:p>
          <a:p>
            <a:pPr marL="0" indent="0">
              <a:buNone/>
            </a:pPr>
            <a:r>
              <a:rPr lang="en-US" b="1" dirty="0"/>
              <a:t>5. </a:t>
            </a:r>
            <a:r>
              <a:rPr lang="en-US" dirty="0" smtClean="0"/>
              <a:t>In </a:t>
            </a:r>
            <a:r>
              <a:rPr lang="en-US" dirty="0"/>
              <a:t>people, adult stem </a:t>
            </a:r>
            <a:r>
              <a:rPr lang="en-US" dirty="0" smtClean="0"/>
              <a:t>cells  are </a:t>
            </a:r>
            <a:r>
              <a:rPr lang="en-US" dirty="0"/>
              <a:t>in bone marrow and skeletal muscles.</a:t>
            </a:r>
          </a:p>
          <a:p>
            <a:pPr marL="0" indent="0">
              <a:buNone/>
            </a:pPr>
            <a:r>
              <a:rPr lang="en-US" b="1" dirty="0"/>
              <a:t>6. </a:t>
            </a:r>
            <a:r>
              <a:rPr lang="en-US" dirty="0"/>
              <a:t>In plants, unspecialized cells are grouped </a:t>
            </a:r>
            <a:r>
              <a:rPr lang="en-US" dirty="0" smtClean="0"/>
              <a:t>in areas </a:t>
            </a:r>
            <a:r>
              <a:rPr lang="en-US" dirty="0"/>
              <a:t>called </a:t>
            </a:r>
            <a:r>
              <a:rPr lang="en-US" dirty="0" smtClean="0"/>
              <a:t>meristems.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7. </a:t>
            </a:r>
            <a:r>
              <a:rPr lang="en-US" dirty="0"/>
              <a:t>The chromosomes in a skin cell and a </a:t>
            </a:r>
            <a:r>
              <a:rPr lang="en-US" dirty="0" smtClean="0"/>
              <a:t>muscle cell </a:t>
            </a:r>
            <a:r>
              <a:rPr lang="en-US" dirty="0"/>
              <a:t>in the same organism are identical. </a:t>
            </a:r>
            <a:r>
              <a:rPr lang="en-US" dirty="0" smtClean="0"/>
              <a:t>The cells </a:t>
            </a:r>
            <a:r>
              <a:rPr lang="en-US" dirty="0"/>
              <a:t>are different because each cell type </a:t>
            </a:r>
            <a:r>
              <a:rPr lang="en-US" dirty="0" smtClean="0"/>
              <a:t>uses different </a:t>
            </a:r>
            <a:r>
              <a:rPr lang="en-US" dirty="0"/>
              <a:t>parts of the instructions on </a:t>
            </a:r>
            <a:r>
              <a:rPr lang="en-US" dirty="0" smtClean="0"/>
              <a:t>the chromosomes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195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39)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The four main types of tissues in humans </a:t>
            </a:r>
            <a:r>
              <a:rPr lang="en-US" dirty="0" smtClean="0"/>
              <a:t>are muscle</a:t>
            </a:r>
            <a:r>
              <a:rPr lang="en-US" dirty="0"/>
              <a:t>, epithelial, nervous, and </a:t>
            </a:r>
            <a:r>
              <a:rPr lang="en-US" dirty="0" smtClean="0"/>
              <a:t>connective. </a:t>
            </a:r>
          </a:p>
          <a:p>
            <a:pPr marL="0" indent="0">
              <a:buNone/>
            </a:pPr>
            <a:r>
              <a:rPr lang="en-US" b="1" dirty="0" smtClean="0"/>
              <a:t>2</a:t>
            </a:r>
            <a:r>
              <a:rPr lang="en-US" b="1" dirty="0"/>
              <a:t>. </a:t>
            </a:r>
            <a:r>
              <a:rPr lang="en-US" dirty="0"/>
              <a:t>The three main types of tissues in plants </a:t>
            </a:r>
            <a:r>
              <a:rPr lang="en-US" dirty="0" smtClean="0"/>
              <a:t>are dermal</a:t>
            </a:r>
            <a:r>
              <a:rPr lang="en-US" dirty="0"/>
              <a:t>, vascular, and </a:t>
            </a:r>
            <a:r>
              <a:rPr lang="en-US" dirty="0" smtClean="0"/>
              <a:t>ground.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 smtClean="0"/>
              <a:t>The </a:t>
            </a:r>
            <a:r>
              <a:rPr lang="en-US" dirty="0"/>
              <a:t>stomach and a leaf </a:t>
            </a:r>
            <a:r>
              <a:rPr lang="en-US" dirty="0" smtClean="0"/>
              <a:t>are organs </a:t>
            </a:r>
            <a:r>
              <a:rPr lang="en-US" dirty="0"/>
              <a:t>that are made of different types of tissues.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dirty="0" smtClean="0"/>
              <a:t>The </a:t>
            </a:r>
            <a:r>
              <a:rPr lang="en-US" dirty="0"/>
              <a:t>human </a:t>
            </a:r>
            <a:r>
              <a:rPr lang="en-US" dirty="0" smtClean="0"/>
              <a:t>circulatory system </a:t>
            </a:r>
            <a:r>
              <a:rPr lang="en-US" dirty="0"/>
              <a:t>and a plant’s shoot system are </a:t>
            </a:r>
            <a:r>
              <a:rPr lang="en-US" dirty="0" smtClean="0"/>
              <a:t>organ systems </a:t>
            </a:r>
            <a:r>
              <a:rPr lang="en-US" dirty="0"/>
              <a:t>that transport materials </a:t>
            </a:r>
            <a:r>
              <a:rPr lang="en-US" dirty="0" smtClean="0"/>
              <a:t>throughout the </a:t>
            </a:r>
            <a:r>
              <a:rPr lang="en-US" dirty="0"/>
              <a:t>organisms</a:t>
            </a:r>
            <a:r>
              <a:rPr lang="en-US" dirty="0" smtClean="0"/>
              <a:t>..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5. </a:t>
            </a:r>
            <a:r>
              <a:rPr lang="en-US" dirty="0" smtClean="0"/>
              <a:t>Multicellular organisms have </a:t>
            </a:r>
            <a:r>
              <a:rPr lang="en-US" dirty="0"/>
              <a:t>more than one organ system </a:t>
            </a:r>
            <a:r>
              <a:rPr lang="en-US" dirty="0" smtClean="0"/>
              <a:t>because each </a:t>
            </a:r>
            <a:r>
              <a:rPr lang="en-US" dirty="0"/>
              <a:t>organ system has specific tasks.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A-B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</a:t>
            </a:r>
            <a:r>
              <a:rPr lang="en-US" dirty="0" smtClean="0"/>
              <a:t>10 </a:t>
            </a:r>
            <a:r>
              <a:rPr lang="en-US" dirty="0" smtClean="0"/>
              <a:t>minutes to finish to classwork. It will be graded.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11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Content Practice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94360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Unicellular  one cell,  Multicellular is  more than one. </a:t>
            </a:r>
          </a:p>
          <a:p>
            <a:pPr marL="457200" indent="-457200">
              <a:buAutoNum type="arabicPeriod"/>
            </a:pPr>
            <a:r>
              <a:rPr lang="en-US" dirty="0" smtClean="0"/>
              <a:t>Unicellular </a:t>
            </a:r>
            <a:r>
              <a:rPr lang="en-US" dirty="0"/>
              <a:t>organisms </a:t>
            </a:r>
            <a:r>
              <a:rPr lang="en-US" dirty="0" smtClean="0"/>
              <a:t>carry all activities one cell.</a:t>
            </a:r>
          </a:p>
          <a:p>
            <a:pPr marL="0" indent="0">
              <a:buNone/>
            </a:pPr>
            <a:r>
              <a:rPr lang="en-US" dirty="0" smtClean="0"/>
              <a:t>Multicellular is specialized cell carry different jobs </a:t>
            </a:r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dirty="0"/>
              <a:t>Cell differentiation is the process by </a:t>
            </a:r>
            <a:r>
              <a:rPr lang="en-US" dirty="0" smtClean="0"/>
              <a:t>which cells </a:t>
            </a:r>
            <a:r>
              <a:rPr lang="en-US" dirty="0"/>
              <a:t>become different types of cells.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4</a:t>
            </a:r>
            <a:r>
              <a:rPr lang="en-US" b="1" dirty="0"/>
              <a:t>. </a:t>
            </a:r>
            <a:r>
              <a:rPr lang="en-US" dirty="0"/>
              <a:t>Stem cells are unspecialized cells and are </a:t>
            </a:r>
            <a:r>
              <a:rPr lang="en-US" dirty="0" smtClean="0"/>
              <a:t>the only </a:t>
            </a:r>
            <a:r>
              <a:rPr lang="en-US" dirty="0"/>
              <a:t>type of cell that can develop </a:t>
            </a:r>
            <a:r>
              <a:rPr lang="en-US" dirty="0" smtClean="0"/>
              <a:t>into different </a:t>
            </a:r>
            <a:r>
              <a:rPr lang="en-US" dirty="0"/>
              <a:t>types of cells.</a:t>
            </a:r>
          </a:p>
          <a:p>
            <a:pPr marL="0" indent="0">
              <a:buNone/>
            </a:pPr>
            <a:r>
              <a:rPr lang="en-US" b="1" dirty="0"/>
              <a:t>5. </a:t>
            </a:r>
            <a:r>
              <a:rPr lang="en-US" dirty="0" smtClean="0"/>
              <a:t>Cells-Tissue-organ-organ system-organism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773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717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Homework Check-School to Home (page 35)  </vt:lpstr>
      <vt:lpstr>1/11/18 Thursday 5 minutes Draw and write the name </vt:lpstr>
      <vt:lpstr>Today Agenda</vt:lpstr>
      <vt:lpstr>Key Concept Builder (page 36)</vt:lpstr>
      <vt:lpstr>Key Concept Builder (page 37) </vt:lpstr>
      <vt:lpstr>Key Concept Builder (page 38) </vt:lpstr>
      <vt:lpstr>Key Concept Builder (page 39) </vt:lpstr>
      <vt:lpstr>Content Practice A-B</vt:lpstr>
      <vt:lpstr>Content Practice B</vt:lpstr>
      <vt:lpstr>Natural Selection </vt:lpstr>
      <vt:lpstr>Homework (Umad/Texas/Bosphrous)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Check-School to Home (page 35)  </dc:title>
  <dc:creator>ailbay</dc:creator>
  <cp:lastModifiedBy>TMSA</cp:lastModifiedBy>
  <cp:revision>5</cp:revision>
  <dcterms:created xsi:type="dcterms:W3CDTF">2006-08-16T00:00:00Z</dcterms:created>
  <dcterms:modified xsi:type="dcterms:W3CDTF">2018-01-11T12:37:37Z</dcterms:modified>
</cp:coreProperties>
</file>