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186561929/cellular-reproduction-flash-cards/" TargetMode="External"/><Relationship Id="rId2" Type="http://schemas.openxmlformats.org/officeDocument/2006/relationships/hyperlink" Target="https://play.kahoot.it/#/?quizId=1ab7f2fb-eb60-4b21-a3b5-df691bff231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914400"/>
          </a:xfrm>
        </p:spPr>
        <p:txBody>
          <a:bodyPr/>
          <a:lstStyle/>
          <a:p>
            <a:r>
              <a:rPr lang="en-US" dirty="0" smtClean="0"/>
              <a:t>Warm Up 4 min 1/11/19 Friday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8077200" cy="4724400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AutoNum type="arabicParenR"/>
            </a:pPr>
            <a:r>
              <a:rPr lang="en-US" dirty="0" smtClean="0"/>
              <a:t>Who was Gregor Mendel? </a:t>
            </a:r>
          </a:p>
          <a:p>
            <a:pPr marL="514350" indent="-514350" algn="l">
              <a:buAutoNum type="arabicParenR"/>
            </a:pPr>
            <a:r>
              <a:rPr lang="en-US" dirty="0" smtClean="0"/>
              <a:t>An allele is a </a:t>
            </a:r>
          </a:p>
          <a:p>
            <a:pPr marL="514350" indent="-514350" algn="l">
              <a:buAutoNum type="arabicParenR"/>
            </a:pPr>
            <a:r>
              <a:rPr lang="en-US" dirty="0" smtClean="0"/>
              <a:t>Phenotype refers to the ____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Answer</a:t>
            </a:r>
          </a:p>
          <a:p>
            <a:pPr marL="514350" indent="-514350" algn="l"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Gregor </a:t>
            </a:r>
            <a:r>
              <a:rPr lang="en-US" b="1" dirty="0">
                <a:solidFill>
                  <a:srgbClr val="FF0000"/>
                </a:solidFill>
              </a:rPr>
              <a:t>Mendel </a:t>
            </a:r>
            <a:r>
              <a:rPr lang="en-US" b="1" dirty="0" smtClean="0">
                <a:solidFill>
                  <a:srgbClr val="FF0000"/>
                </a:solidFill>
              </a:rPr>
              <a:t>was a </a:t>
            </a:r>
            <a:r>
              <a:rPr lang="en-US" b="1" dirty="0">
                <a:solidFill>
                  <a:srgbClr val="FF0000"/>
                </a:solidFill>
              </a:rPr>
              <a:t>central European monk who worked with pea plants on </a:t>
            </a:r>
            <a:r>
              <a:rPr lang="en-US" b="1" dirty="0" smtClean="0">
                <a:solidFill>
                  <a:srgbClr val="FF0000"/>
                </a:solidFill>
              </a:rPr>
              <a:t>heredity</a:t>
            </a:r>
          </a:p>
          <a:p>
            <a:pPr marL="514350" indent="-514350" algn="l">
              <a:buAutoNum type="arabicParenR"/>
            </a:pPr>
            <a:r>
              <a:rPr lang="en-US" b="1" dirty="0">
                <a:solidFill>
                  <a:srgbClr val="FF0000"/>
                </a:solidFill>
              </a:rPr>
              <a:t>An allele is a one of several possible forms of a </a:t>
            </a:r>
            <a:r>
              <a:rPr lang="en-US" b="1" dirty="0" smtClean="0">
                <a:solidFill>
                  <a:srgbClr val="FF0000"/>
                </a:solidFill>
              </a:rPr>
              <a:t>gene</a:t>
            </a:r>
          </a:p>
          <a:p>
            <a:pPr marL="514350" indent="-514350" algn="l">
              <a:buAutoNum type="arabicParenR"/>
            </a:pPr>
            <a:r>
              <a:rPr lang="en-US" b="1" dirty="0">
                <a:solidFill>
                  <a:srgbClr val="FF0000"/>
                </a:solidFill>
              </a:rPr>
              <a:t>actual physical appearance</a:t>
            </a:r>
          </a:p>
        </p:txBody>
      </p:sp>
    </p:spTree>
    <p:extLst>
      <p:ext uri="{BB962C8B-B14F-4D97-AF65-F5344CB8AC3E}">
        <p14:creationId xmlns:p14="http://schemas.microsoft.com/office/powerpoint/2010/main" val="204087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Chapter Test (Protists and Genetic) 30 min 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Kahoot</a:t>
            </a:r>
            <a:r>
              <a:rPr lang="en-US" dirty="0" smtClean="0"/>
              <a:t>/ </a:t>
            </a:r>
            <a:r>
              <a:rPr lang="en-US" dirty="0" err="1" smtClean="0"/>
              <a:t>Quizlet</a:t>
            </a:r>
            <a:r>
              <a:rPr lang="en-US" dirty="0" smtClean="0"/>
              <a:t> Live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3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This test has 20 multiple choice questions and you have 30 min max.</a:t>
            </a:r>
          </a:p>
          <a:p>
            <a:r>
              <a:rPr lang="en-US" dirty="0" smtClean="0"/>
              <a:t>2) You finish go to </a:t>
            </a:r>
            <a:r>
              <a:rPr lang="en-US" dirty="0" err="1" smtClean="0"/>
              <a:t>kahoot</a:t>
            </a:r>
            <a:r>
              <a:rPr lang="en-US" dirty="0" smtClean="0"/>
              <a:t> or </a:t>
            </a:r>
            <a:r>
              <a:rPr lang="en-US" dirty="0" err="1" smtClean="0"/>
              <a:t>quizlet</a:t>
            </a:r>
            <a:r>
              <a:rPr lang="en-US" dirty="0" smtClean="0"/>
              <a:t> live wait for the code.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4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dirty="0" smtClean="0"/>
              <a:t>/ </a:t>
            </a:r>
            <a:r>
              <a:rPr lang="en-US" dirty="0" err="1" smtClean="0"/>
              <a:t>Quizlet</a:t>
            </a:r>
            <a:r>
              <a:rPr lang="en-US" dirty="0" smtClean="0"/>
              <a:t>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https://play.kahoot.it/#/?</a:t>
            </a:r>
            <a:r>
              <a:rPr lang="en-US" dirty="0" smtClean="0">
                <a:hlinkClick r:id="rId2"/>
              </a:rPr>
              <a:t>quizId=1ab7f2fb-eb60-4b21-a3b5-df691bff231d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https://quizlet.com/186561929/cellular-reproduction-flash-cards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04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121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 Up 4 min 1/11/19 Friday </vt:lpstr>
      <vt:lpstr>Today Agenda</vt:lpstr>
      <vt:lpstr>Chapter Test</vt:lpstr>
      <vt:lpstr>Kahoot/ Quizlet Live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1/11/19 Friday </dc:title>
  <dc:creator>Ahmet ilbay</dc:creator>
  <cp:lastModifiedBy>Ahmet ilbay</cp:lastModifiedBy>
  <cp:revision>6</cp:revision>
  <dcterms:created xsi:type="dcterms:W3CDTF">2006-08-16T00:00:00Z</dcterms:created>
  <dcterms:modified xsi:type="dcterms:W3CDTF">2019-01-09T20:00:07Z</dcterms:modified>
</cp:coreProperties>
</file>