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eppermoths.weebl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1"/>
            <a:ext cx="7772400" cy="914400"/>
          </a:xfrm>
        </p:spPr>
        <p:txBody>
          <a:bodyPr/>
          <a:lstStyle/>
          <a:p>
            <a:r>
              <a:rPr lang="en-US" dirty="0" smtClean="0"/>
              <a:t>Warm Up 1/12/18 10 minutes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7848600" cy="46482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What is the difference between an acquired and inherited trait?</a:t>
            </a:r>
          </a:p>
          <a:p>
            <a:pPr marL="514350" indent="-514350">
              <a:buAutoNum type="arabicParenR"/>
            </a:pPr>
            <a:r>
              <a:rPr lang="en-US" dirty="0" smtClean="0"/>
              <a:t>What is required for natural selection to take place?</a:t>
            </a:r>
          </a:p>
          <a:p>
            <a:r>
              <a:rPr lang="en-US" dirty="0" smtClean="0"/>
              <a:t>Answer of these questions on the packet. Please read carefully we have 10 minutes to finish to read and answer to questions. (50 points on bell ringer)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367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Bell Work 10 minutes (Natural Selection)</a:t>
            </a:r>
          </a:p>
          <a:p>
            <a:r>
              <a:rPr lang="en-US" dirty="0" smtClean="0"/>
              <a:t>2) Peppered Moth Simulation 30 minutes</a:t>
            </a:r>
          </a:p>
          <a:p>
            <a:r>
              <a:rPr lang="en-US" dirty="0" smtClean="0"/>
              <a:t>3) Review 3 minutes</a:t>
            </a:r>
            <a:r>
              <a:rPr lang="en-US" dirty="0"/>
              <a:t> </a:t>
            </a:r>
            <a:r>
              <a:rPr lang="en-US" dirty="0" smtClean="0"/>
              <a:t>(Study Guide for Unit test and Benchmark)</a:t>
            </a:r>
          </a:p>
          <a:p>
            <a:r>
              <a:rPr lang="en-US" dirty="0" smtClean="0"/>
              <a:t>P;S ( Extra credit before 2</a:t>
            </a:r>
            <a:r>
              <a:rPr lang="en-US" baseline="30000" dirty="0" smtClean="0"/>
              <a:t>nd</a:t>
            </a:r>
            <a:r>
              <a:rPr lang="en-US" dirty="0" smtClean="0"/>
              <a:t> quarter end for 	C, D and F students) </a:t>
            </a:r>
          </a:p>
        </p:txBody>
      </p:sp>
    </p:spTree>
    <p:extLst>
      <p:ext uri="{BB962C8B-B14F-4D97-AF65-F5344CB8AC3E}">
        <p14:creationId xmlns:p14="http://schemas.microsoft.com/office/powerpoint/2010/main" val="2326220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Peppered Moth Simulation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Instructions:</a:t>
            </a:r>
          </a:p>
          <a:p>
            <a:r>
              <a:rPr lang="en-US" dirty="0"/>
              <a:t>Click the link below to read more information on </a:t>
            </a:r>
            <a:r>
              <a:rPr lang="en-US" dirty="0" err="1"/>
              <a:t>Kettlewell's</a:t>
            </a:r>
            <a:r>
              <a:rPr lang="en-US" dirty="0"/>
              <a:t> study of moths. At the end, you will run two simulations for 5 minutes each, during this time you will play the part of a </a:t>
            </a:r>
            <a:r>
              <a:rPr lang="en-US" dirty="0" err="1"/>
              <a:t>bluejay</a:t>
            </a:r>
            <a:r>
              <a:rPr lang="en-US" dirty="0"/>
              <a:t> that eats moths.</a:t>
            </a:r>
          </a:p>
          <a:p>
            <a:r>
              <a:rPr lang="en-US" dirty="0"/>
              <a:t>After 5 minutes record the % of dark moths and light moths - you will need this information later.</a:t>
            </a:r>
          </a:p>
          <a:p>
            <a:r>
              <a:rPr lang="en-US" dirty="0"/>
              <a:t>Peppered Moth Simulation at </a:t>
            </a:r>
            <a:r>
              <a:rPr lang="en-US" b="1" dirty="0">
                <a:hlinkClick r:id="rId2"/>
              </a:rPr>
              <a:t>peppermoths.weebly.com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085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(3 minutes)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Guide for Unit test</a:t>
            </a:r>
          </a:p>
          <a:p>
            <a:r>
              <a:rPr lang="en-US" dirty="0" smtClean="0"/>
              <a:t>Study Guide for Benchmark</a:t>
            </a:r>
          </a:p>
          <a:p>
            <a:r>
              <a:rPr lang="en-US" dirty="0" smtClean="0"/>
              <a:t>Extra Credit for (C,D, and F students)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405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195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Warm Up 1/12/18 10 minutes </vt:lpstr>
      <vt:lpstr>Today Agenda</vt:lpstr>
      <vt:lpstr>Peppered Moth Simulation </vt:lpstr>
      <vt:lpstr>Review (3 minutes)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1/12/18 10 minutes </dc:title>
  <dc:creator>ailbay</dc:creator>
  <cp:lastModifiedBy>TMSA</cp:lastModifiedBy>
  <cp:revision>2</cp:revision>
  <dcterms:created xsi:type="dcterms:W3CDTF">2006-08-16T00:00:00Z</dcterms:created>
  <dcterms:modified xsi:type="dcterms:W3CDTF">2018-01-12T12:28:59Z</dcterms:modified>
</cp:coreProperties>
</file>