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76aa1d4c-59de-46c1-b42a-4d425f9c8ec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encoe.com/sites/common_assets/science/virtual_labs/LS06/LS06.html" TargetMode="External"/><Relationship Id="rId2" Type="http://schemas.openxmlformats.org/officeDocument/2006/relationships/hyperlink" Target="How%20Can%20Natural%20Selection%20Be%20Modeled%20Regular-Friday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DN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Warm Up 1-13-17 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848600" cy="4419600"/>
          </a:xfrm>
        </p:spPr>
        <p:txBody>
          <a:bodyPr>
            <a:normAutofit fontScale="77500" lnSpcReduction="20000"/>
          </a:bodyPr>
          <a:lstStyle/>
          <a:p>
            <a:r>
              <a:rPr lang="en-US" sz="4400" dirty="0" smtClean="0"/>
              <a:t>1)What is common ancestor?</a:t>
            </a:r>
          </a:p>
          <a:p>
            <a:r>
              <a:rPr lang="en-US" sz="4400" dirty="0" smtClean="0"/>
              <a:t>(Homework question 10)</a:t>
            </a:r>
          </a:p>
          <a:p>
            <a:r>
              <a:rPr lang="en-US" sz="4400" dirty="0" smtClean="0"/>
              <a:t>A)An animal that has a lot of offspring </a:t>
            </a:r>
          </a:p>
          <a:p>
            <a:r>
              <a:rPr lang="en-US" sz="4400" dirty="0" smtClean="0"/>
              <a:t>B) An animal that is related to many other species</a:t>
            </a:r>
          </a:p>
          <a:p>
            <a:r>
              <a:rPr lang="en-US" sz="4400" dirty="0" smtClean="0"/>
              <a:t>C) An animal from which two or more different species evolved. </a:t>
            </a:r>
          </a:p>
          <a:p>
            <a:r>
              <a:rPr lang="en-US" sz="4400" dirty="0" smtClean="0"/>
              <a:t>D) An animal that’s good at escaping from predators. </a:t>
            </a:r>
          </a:p>
        </p:txBody>
      </p:sp>
    </p:spTree>
    <p:extLst>
      <p:ext uri="{BB962C8B-B14F-4D97-AF65-F5344CB8AC3E}">
        <p14:creationId xmlns:p14="http://schemas.microsoft.com/office/powerpoint/2010/main" val="979198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6) Describe three differences between meiosis and mitosis.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90800"/>
            <a:ext cx="5410200" cy="380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801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7) Describe three differences between asexual reproduction and sexual reproduction.</a:t>
            </a:r>
          </a:p>
          <a:p>
            <a:r>
              <a:rPr lang="en-US" dirty="0" smtClean="0"/>
              <a:t>Asexual reproduction use for grow, make a new organism, and replace old or damaged parts</a:t>
            </a:r>
            <a:r>
              <a:rPr lang="en-US" dirty="0" smtClean="0"/>
              <a:t>. The offspring will have the same genes as the parent.  </a:t>
            </a:r>
            <a:endParaRPr lang="en-US" dirty="0" smtClean="0"/>
          </a:p>
          <a:p>
            <a:r>
              <a:rPr lang="en-US" dirty="0" smtClean="0"/>
              <a:t>Sexual reproduction ; requires a male and female of the same species to produce offspring. </a:t>
            </a:r>
          </a:p>
          <a:p>
            <a:r>
              <a:rPr lang="en-US" dirty="0" smtClean="0"/>
              <a:t>meiosis produce gametes (half of the chromosomes of normal body cell). Fertilization occur between gametes (One egg cell, one sperm). </a:t>
            </a:r>
            <a:r>
              <a:rPr lang="en-US" b="1" dirty="0" smtClean="0"/>
              <a:t>It increase diversity within species. 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44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8) Describe the relationship between genetics and lifestyle choices in human growth and development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Genetic influences some lifestyle choices and some lifestyle choices influence expression of genes. </a:t>
            </a:r>
          </a:p>
          <a:p>
            <a:r>
              <a:rPr lang="en-US" dirty="0" smtClean="0"/>
              <a:t>Heart disease is a one proble</a:t>
            </a:r>
            <a:r>
              <a:rPr lang="en-US" dirty="0" smtClean="0"/>
              <a:t>m that can develop as a result of poor diet and lack of exercise.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882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purpose of a Pedigree chart? What do the symbols represent?</a:t>
            </a:r>
          </a:p>
          <a:p>
            <a:r>
              <a:rPr lang="en-US" dirty="0" smtClean="0"/>
              <a:t>Pedigree chart trace genetic disorder.</a:t>
            </a:r>
          </a:p>
          <a:p>
            <a:r>
              <a:rPr lang="en-US" dirty="0" smtClean="0"/>
              <a:t>A square represent male</a:t>
            </a:r>
          </a:p>
          <a:p>
            <a:r>
              <a:rPr lang="en-US" dirty="0" smtClean="0"/>
              <a:t>A circle represent female</a:t>
            </a:r>
          </a:p>
          <a:p>
            <a:r>
              <a:rPr lang="en-US" dirty="0" smtClean="0"/>
              <a:t>A circle that is filled in means female, affected. </a:t>
            </a:r>
          </a:p>
          <a:p>
            <a:r>
              <a:rPr lang="en-US" dirty="0" smtClean="0"/>
              <a:t>A circle that is filled in means male, affected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11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evolution? </a:t>
            </a:r>
          </a:p>
          <a:p>
            <a:r>
              <a:rPr lang="en-US" dirty="0" smtClean="0"/>
              <a:t>Biological evolution account for the diversity of species over time. </a:t>
            </a:r>
          </a:p>
          <a:p>
            <a:r>
              <a:rPr lang="en-US" dirty="0" smtClean="0"/>
              <a:t>Natural Selection examples; White moths died and black moths continued to reproduce due to polluted air. </a:t>
            </a:r>
          </a:p>
          <a:p>
            <a:r>
              <a:rPr lang="en-US" dirty="0" smtClean="0"/>
              <a:t>The predominant color of Rat snakes will depend on their environment . </a:t>
            </a:r>
          </a:p>
          <a:p>
            <a:r>
              <a:rPr lang="en-US" dirty="0" smtClean="0"/>
              <a:t>Bacteria adapted to eat nylon</a:t>
            </a:r>
          </a:p>
          <a:p>
            <a:r>
              <a:rPr lang="en-US" dirty="0" smtClean="0"/>
              <a:t>Genetic disorders are sometimes caused by environment and sometimes by gene mutations.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6993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11) Of sixteen rabbits born, twelve have black fur and four have white fur. The trait for white fur is considered </a:t>
            </a:r>
            <a:r>
              <a:rPr lang="en-US" dirty="0" smtClean="0">
                <a:solidFill>
                  <a:srgbClr val="FF0000"/>
                </a:solidFill>
              </a:rPr>
              <a:t>recessive 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Punnett square is always show the chances. (There is no definite, more likely or less likely result )</a:t>
            </a:r>
          </a:p>
          <a:p>
            <a:r>
              <a:rPr lang="en-US" dirty="0" smtClean="0"/>
              <a:t>When will a recessive trait appear? </a:t>
            </a:r>
          </a:p>
          <a:p>
            <a:r>
              <a:rPr lang="en-US" dirty="0" smtClean="0"/>
              <a:t>In the absence of dominant alleles.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866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12) How many chromosomes are contained in an average human body cell ?</a:t>
            </a:r>
          </a:p>
          <a:p>
            <a:r>
              <a:rPr lang="en-US" dirty="0" smtClean="0"/>
              <a:t>46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001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https://play.kahoot.it/#/?quizId=76aa1d4c-59de-46c1-b42a-4d425f9c8ecd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93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common ancestor?</a:t>
            </a:r>
          </a:p>
          <a:p>
            <a:r>
              <a:rPr lang="en-US" dirty="0" smtClean="0"/>
              <a:t>An animal from which two or more different species evolved.</a:t>
            </a:r>
          </a:p>
          <a:p>
            <a:r>
              <a:rPr lang="en-US" dirty="0" smtClean="0"/>
              <a:t>1) B                         6) A</a:t>
            </a:r>
          </a:p>
          <a:p>
            <a:r>
              <a:rPr lang="en-US" dirty="0" smtClean="0"/>
              <a:t>2) C		      7) A</a:t>
            </a:r>
          </a:p>
          <a:p>
            <a:r>
              <a:rPr lang="en-US" dirty="0" smtClean="0"/>
              <a:t>3) B		       8)A 	</a:t>
            </a:r>
          </a:p>
          <a:p>
            <a:r>
              <a:rPr lang="en-US" dirty="0" smtClean="0"/>
              <a:t>4) D                          9)B</a:t>
            </a:r>
            <a:br>
              <a:rPr lang="en-US" dirty="0" smtClean="0"/>
            </a:br>
            <a:r>
              <a:rPr lang="en-US" dirty="0" smtClean="0"/>
              <a:t>5) C                          10)C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88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 5 minutes</a:t>
            </a:r>
          </a:p>
          <a:p>
            <a:r>
              <a:rPr lang="en-US" dirty="0" smtClean="0"/>
              <a:t>2) Open Notebook Quiz 10 minutes</a:t>
            </a:r>
          </a:p>
          <a:p>
            <a:r>
              <a:rPr lang="en-US" dirty="0" smtClean="0"/>
              <a:t>3) Activity Survival the fittest 20 </a:t>
            </a:r>
            <a:r>
              <a:rPr lang="en-US" dirty="0" smtClean="0"/>
              <a:t>minutes on </a:t>
            </a:r>
            <a:r>
              <a:rPr lang="en-US" dirty="0" err="1" smtClean="0"/>
              <a:t>chromebook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4) </a:t>
            </a:r>
            <a:r>
              <a:rPr lang="en-US" dirty="0" err="1" smtClean="0"/>
              <a:t>Kahoot</a:t>
            </a:r>
            <a:r>
              <a:rPr lang="en-US" dirty="0" smtClean="0"/>
              <a:t>.  10 </a:t>
            </a:r>
            <a:r>
              <a:rPr lang="en-US" dirty="0" smtClean="0"/>
              <a:t>minutes (last 10 minutes)</a:t>
            </a:r>
            <a:endParaRPr lang="en-US" dirty="0" smtClean="0"/>
          </a:p>
          <a:p>
            <a:r>
              <a:rPr lang="en-US" dirty="0" smtClean="0"/>
              <a:t>5) Study Guide (Chapter Test 1-20-17 Friday)</a:t>
            </a:r>
          </a:p>
        </p:txBody>
      </p:sp>
    </p:spTree>
    <p:extLst>
      <p:ext uri="{BB962C8B-B14F-4D97-AF65-F5344CB8AC3E}">
        <p14:creationId xmlns:p14="http://schemas.microsoft.com/office/powerpoint/2010/main" val="3865291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http://www.glencoe.com/sites/common_assets/science/virtual_labs/LS06/LS06.html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566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</a:t>
            </a:r>
            <a:r>
              <a:rPr lang="en-US" b="1" dirty="0" err="1"/>
              <a:t>Gregor</a:t>
            </a:r>
            <a:r>
              <a:rPr lang="en-US" dirty="0"/>
              <a:t> Johann </a:t>
            </a:r>
            <a:r>
              <a:rPr lang="en-US" b="1" dirty="0"/>
              <a:t>MENDEL</a:t>
            </a:r>
            <a:r>
              <a:rPr lang="en-US" dirty="0"/>
              <a:t> was an Austrian monk and biologist whose work on heredity became the basis of the modern theory of genetics</a:t>
            </a:r>
            <a:r>
              <a:rPr lang="en-US" dirty="0" smtClean="0"/>
              <a:t>. He work on genetic by using pea plants</a:t>
            </a:r>
            <a:r>
              <a:rPr lang="en-US" b="1" i="1" dirty="0" smtClean="0"/>
              <a:t>. He is known for Father of genetics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528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2) What </a:t>
            </a:r>
            <a:r>
              <a:rPr lang="en-US" dirty="0"/>
              <a:t>is </a:t>
            </a:r>
            <a:r>
              <a:rPr lang="en-US" dirty="0" smtClean="0"/>
              <a:t>allele?</a:t>
            </a:r>
          </a:p>
          <a:p>
            <a:pPr marL="0" indent="0">
              <a:buNone/>
            </a:pPr>
            <a:r>
              <a:rPr lang="en-US" dirty="0" smtClean="0"/>
              <a:t>Answer; One of the several possible forms of genes. </a:t>
            </a:r>
          </a:p>
          <a:p>
            <a:pPr marL="0" indent="0">
              <a:buNone/>
            </a:pPr>
            <a:r>
              <a:rPr lang="en-US" dirty="0" smtClean="0"/>
              <a:t>An alternative form of gene that may be dominant or recessive.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person with red hair compared to a person with blonde hair they have different alleles.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524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3) Place in order from smallest to largest. </a:t>
            </a:r>
            <a:endParaRPr lang="en-US" dirty="0"/>
          </a:p>
          <a:p>
            <a:r>
              <a:rPr lang="en-US" dirty="0" smtClean="0"/>
              <a:t>Gene&lt;DNA&lt;Chromosome</a:t>
            </a:r>
          </a:p>
          <a:p>
            <a:r>
              <a:rPr lang="en-US" dirty="0" smtClean="0"/>
              <a:t>Gene: A segment of DNA that codes for a trait</a:t>
            </a:r>
          </a:p>
          <a:p>
            <a:r>
              <a:rPr lang="en-US" dirty="0" smtClean="0"/>
              <a:t>Chromosome; </a:t>
            </a:r>
            <a:r>
              <a:rPr lang="en-US" dirty="0"/>
              <a:t>A </a:t>
            </a:r>
            <a:r>
              <a:rPr lang="en-US" b="1" dirty="0"/>
              <a:t>chromosome</a:t>
            </a:r>
            <a:r>
              <a:rPr lang="en-US" dirty="0"/>
              <a:t> is a packaged and organized structure containing most of the </a:t>
            </a:r>
            <a:r>
              <a:rPr lang="en-US" dirty="0">
                <a:hlinkClick r:id="rId2" tooltip="DNA"/>
              </a:rPr>
              <a:t>DNA</a:t>
            </a:r>
            <a:r>
              <a:rPr lang="en-US" dirty="0"/>
              <a:t> of a living </a:t>
            </a:r>
            <a:r>
              <a:rPr lang="en-US" dirty="0" smtClean="0"/>
              <a:t>organism</a:t>
            </a:r>
          </a:p>
          <a:p>
            <a:r>
              <a:rPr lang="en-US" dirty="0" smtClean="0"/>
              <a:t>Genes are located on </a:t>
            </a:r>
            <a:r>
              <a:rPr lang="en-US" dirty="0" smtClean="0"/>
              <a:t>chromosomes.</a:t>
            </a:r>
          </a:p>
          <a:p>
            <a:r>
              <a:rPr lang="en-US" dirty="0" smtClean="0"/>
              <a:t>Nucleus is place where Genetic material located in </a:t>
            </a:r>
            <a:r>
              <a:rPr lang="en-US" dirty="0" err="1" smtClean="0"/>
              <a:t>Eukoryatic</a:t>
            </a:r>
            <a:r>
              <a:rPr lang="en-US" dirty="0" smtClean="0"/>
              <a:t> cell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476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4) What is the difference between a person’s phenotype and genotype?</a:t>
            </a:r>
          </a:p>
          <a:p>
            <a:r>
              <a:rPr lang="en-US" dirty="0" smtClean="0"/>
              <a:t>Phenotype; actual physical appearance</a:t>
            </a:r>
          </a:p>
          <a:p>
            <a:r>
              <a:rPr lang="en-US" dirty="0" smtClean="0"/>
              <a:t>Genotype; </a:t>
            </a:r>
            <a:r>
              <a:rPr lang="en-US" dirty="0"/>
              <a:t>the genetic constitution of an individual organism</a:t>
            </a:r>
            <a:r>
              <a:rPr lang="en-US" dirty="0" smtClean="0"/>
              <a:t>. (</a:t>
            </a:r>
            <a:r>
              <a:rPr lang="en-US" dirty="0" err="1" smtClean="0"/>
              <a:t>AA,Aa</a:t>
            </a:r>
            <a:r>
              <a:rPr lang="en-US" dirty="0" smtClean="0"/>
              <a:t>, aa those are genotype examples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Influence of a phenotype always genotype and environment.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9834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5) Write the stages of Mitosis in order</a:t>
            </a:r>
          </a:p>
          <a:p>
            <a:r>
              <a:rPr lang="en-US" dirty="0" smtClean="0"/>
              <a:t>I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ick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y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pple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oday. </a:t>
            </a:r>
          </a:p>
          <a:p>
            <a:r>
              <a:rPr lang="en-US" dirty="0" smtClean="0"/>
              <a:t>Cell Division has three steps;</a:t>
            </a:r>
          </a:p>
          <a:p>
            <a:r>
              <a:rPr lang="en-US" dirty="0" smtClean="0"/>
              <a:t>1) Interphase is not part of mitosis. </a:t>
            </a:r>
          </a:p>
          <a:p>
            <a:r>
              <a:rPr lang="en-US" dirty="0" smtClean="0"/>
              <a:t>2) Mitosis (Prophase, metaphase, anaphase, telophase) so Prophase is first step of mitosis</a:t>
            </a:r>
          </a:p>
          <a:p>
            <a:r>
              <a:rPr lang="en-US" dirty="0" smtClean="0"/>
              <a:t>3</a:t>
            </a:r>
            <a:r>
              <a:rPr lang="en-US" dirty="0"/>
              <a:t>) </a:t>
            </a:r>
            <a:r>
              <a:rPr lang="en-US" dirty="0" smtClean="0"/>
              <a:t>Cytokinesis </a:t>
            </a:r>
          </a:p>
        </p:txBody>
      </p:sp>
    </p:spTree>
    <p:extLst>
      <p:ext uri="{BB962C8B-B14F-4D97-AF65-F5344CB8AC3E}">
        <p14:creationId xmlns:p14="http://schemas.microsoft.com/office/powerpoint/2010/main" val="874078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676</Words>
  <Application>Microsoft Office PowerPoint</Application>
  <PresentationFormat>On-screen Show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Warm Up 1-13-17 5 minutes</vt:lpstr>
      <vt:lpstr>Answer</vt:lpstr>
      <vt:lpstr>Today Agenda</vt:lpstr>
      <vt:lpstr>Activity</vt:lpstr>
      <vt:lpstr>Study Guide</vt:lpstr>
      <vt:lpstr>Study Guide</vt:lpstr>
      <vt:lpstr>Study Guide</vt:lpstr>
      <vt:lpstr>Study Guide</vt:lpstr>
      <vt:lpstr>Study Guide</vt:lpstr>
      <vt:lpstr>Study Guide</vt:lpstr>
      <vt:lpstr>Study Guide</vt:lpstr>
      <vt:lpstr>Study Guide</vt:lpstr>
      <vt:lpstr>Study Guide</vt:lpstr>
      <vt:lpstr>Study Guide</vt:lpstr>
      <vt:lpstr>Study Guide </vt:lpstr>
      <vt:lpstr>Study Guide</vt:lpstr>
      <vt:lpstr>Kahoot.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1-13-17 5 minutes</dc:title>
  <dc:creator>TMSA</dc:creator>
  <cp:lastModifiedBy>TMSA</cp:lastModifiedBy>
  <cp:revision>13</cp:revision>
  <dcterms:created xsi:type="dcterms:W3CDTF">2006-08-16T00:00:00Z</dcterms:created>
  <dcterms:modified xsi:type="dcterms:W3CDTF">2017-01-13T14:28:06Z</dcterms:modified>
</cp:coreProperties>
</file>