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7YDioZDUlA" TargetMode="External"/><Relationship Id="rId2" Type="http://schemas.openxmlformats.org/officeDocument/2006/relationships/hyperlink" Target="cell%20reproduction.vt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1/14/19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stages of mitotic cell division?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Compare and contrast mitosis and meiosis? </a:t>
            </a:r>
          </a:p>
          <a:p>
            <a:r>
              <a:rPr lang="en-US" dirty="0" smtClean="0"/>
              <a:t>Answer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Interphase(preparation </a:t>
            </a:r>
            <a:r>
              <a:rPr lang="en-US" b="1" dirty="0" smtClean="0">
                <a:solidFill>
                  <a:srgbClr val="FF0000"/>
                </a:solidFill>
              </a:rPr>
              <a:t>step) , mitosis (PMAT), cytokinesis(Cytoplasm division)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Mitosis for repair, growth of a regular cell , meiosis occur produces the sex cell.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Video 15 min (Cellular Reproduction)</a:t>
            </a:r>
          </a:p>
          <a:p>
            <a:r>
              <a:rPr lang="en-US" dirty="0" smtClean="0"/>
              <a:t>3) 10 question </a:t>
            </a:r>
            <a:r>
              <a:rPr lang="en-US" dirty="0" err="1" smtClean="0"/>
              <a:t>plicker</a:t>
            </a:r>
            <a:r>
              <a:rPr lang="en-US" dirty="0" smtClean="0"/>
              <a:t> 20 min</a:t>
            </a:r>
          </a:p>
          <a:p>
            <a:r>
              <a:rPr lang="en-US" dirty="0" smtClean="0"/>
              <a:t>4) Result review 5 min </a:t>
            </a:r>
            <a:endParaRPr lang="en-US" dirty="0"/>
          </a:p>
          <a:p>
            <a:pPr algn="ctr"/>
            <a:r>
              <a:rPr lang="en-US" dirty="0" smtClean="0"/>
              <a:t>Reminder</a:t>
            </a:r>
          </a:p>
          <a:p>
            <a:pPr algn="ctr"/>
            <a:r>
              <a:rPr lang="en-US" dirty="0" smtClean="0"/>
              <a:t>Weekly homework (key concept builder due is Thursday)</a:t>
            </a:r>
          </a:p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end 1/17/19 (Thursday- Grade is due)</a:t>
            </a:r>
          </a:p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Science Benchmark is on Friday (which affect 3</a:t>
            </a:r>
            <a:r>
              <a:rPr lang="en-US" baseline="30000" dirty="0" smtClean="0"/>
              <a:t>rd</a:t>
            </a:r>
            <a:r>
              <a:rPr lang="en-US" dirty="0" smtClean="0"/>
              <a:t> quarter test grade</a:t>
            </a:r>
            <a:r>
              <a:rPr lang="en-US" dirty="0" smtClean="0"/>
              <a:t>)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22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Fact- (Field Trip)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err="1"/>
              <a:t>Bluford</a:t>
            </a:r>
            <a:r>
              <a:rPr lang="en-US" sz="2800" dirty="0"/>
              <a:t> 13 (all A or B)</a:t>
            </a:r>
          </a:p>
          <a:p>
            <a:pPr algn="ctr"/>
            <a:r>
              <a:rPr lang="en-US" sz="2800" dirty="0"/>
              <a:t>Darwin 10 (all or B) and 7 </a:t>
            </a:r>
            <a:r>
              <a:rPr lang="en-US" sz="2800" dirty="0" smtClean="0"/>
              <a:t>(All A or B and one </a:t>
            </a:r>
            <a:r>
              <a:rPr lang="en-US" sz="2800" dirty="0"/>
              <a:t>C)</a:t>
            </a:r>
          </a:p>
          <a:p>
            <a:pPr algn="ctr"/>
            <a:r>
              <a:rPr lang="en-US" sz="2800" dirty="0"/>
              <a:t>Carver 1 (all A or B) and 4 (All A </a:t>
            </a:r>
            <a:r>
              <a:rPr lang="en-US" sz="2800" dirty="0" smtClean="0"/>
              <a:t>or </a:t>
            </a:r>
            <a:r>
              <a:rPr lang="en-US" sz="2800" dirty="0"/>
              <a:t>B and one C)</a:t>
            </a:r>
          </a:p>
          <a:p>
            <a:pPr algn="ctr"/>
            <a:r>
              <a:rPr lang="en-US" sz="2800" dirty="0" err="1" smtClean="0"/>
              <a:t>Gursey</a:t>
            </a:r>
            <a:r>
              <a:rPr lang="en-US" sz="2800" dirty="0" smtClean="0"/>
              <a:t> 2 (all A or B) and 5 </a:t>
            </a:r>
            <a:r>
              <a:rPr lang="en-US" sz="2800" dirty="0"/>
              <a:t>(All A </a:t>
            </a:r>
            <a:r>
              <a:rPr lang="en-US" sz="2800" dirty="0" smtClean="0"/>
              <a:t>or </a:t>
            </a:r>
            <a:r>
              <a:rPr lang="en-US" sz="2800" dirty="0"/>
              <a:t>B and one C)</a:t>
            </a:r>
          </a:p>
          <a:p>
            <a:pPr algn="ctr"/>
            <a:r>
              <a:rPr lang="en-US" sz="2800" dirty="0" smtClean="0"/>
              <a:t>McNair 4 (all A or B) and 1 </a:t>
            </a:r>
            <a:r>
              <a:rPr lang="en-US" sz="2800" dirty="0"/>
              <a:t>(All A </a:t>
            </a:r>
            <a:r>
              <a:rPr lang="en-US" sz="2800" dirty="0" smtClean="0"/>
              <a:t>or B </a:t>
            </a:r>
            <a:r>
              <a:rPr lang="en-US" sz="2800" dirty="0"/>
              <a:t>and one C</a:t>
            </a:r>
            <a:r>
              <a:rPr lang="en-US" sz="2800" dirty="0" smtClean="0"/>
              <a:t>)</a:t>
            </a:r>
          </a:p>
          <a:p>
            <a:pPr algn="ctr"/>
            <a:r>
              <a:rPr lang="en-US" sz="2800" dirty="0" smtClean="0"/>
              <a:t>Based on this number 30 students will be eligible and 17 students on the waitlist.  For the science field trip Charlotte Discovery Place. </a:t>
            </a:r>
          </a:p>
          <a:p>
            <a:pPr algn="ctr"/>
            <a:r>
              <a:rPr lang="en-US" sz="2800" dirty="0" smtClean="0"/>
              <a:t>4 Days left the for the Grade due….</a:t>
            </a:r>
            <a:endParaRPr lang="en-US" sz="2800" dirty="0"/>
          </a:p>
          <a:p>
            <a:pPr algn="ctr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Cellular Reproduction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min </a:t>
            </a:r>
          </a:p>
          <a:p>
            <a:r>
              <a:rPr lang="en-US" dirty="0" smtClean="0"/>
              <a:t>You take notes if you needed</a:t>
            </a:r>
          </a:p>
          <a:p>
            <a:r>
              <a:rPr lang="en-US" dirty="0" smtClean="0"/>
              <a:t>There will be video quiz after we finish the video on </a:t>
            </a:r>
            <a:r>
              <a:rPr lang="en-US" dirty="0" err="1" smtClean="0"/>
              <a:t>plicker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youtu.be/L7YDioZDUlA</a:t>
            </a:r>
            <a:r>
              <a:rPr lang="en-US" dirty="0" smtClean="0"/>
              <a:t> (Video Link)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video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275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1/14/19 Monday</vt:lpstr>
      <vt:lpstr>Today Agenda</vt:lpstr>
      <vt:lpstr>Interesting Fact- (Field Trip)  </vt:lpstr>
      <vt:lpstr>Cellular Reproduction 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1/14/19 Monday</dc:title>
  <dc:creator>Ahmet ilbay</dc:creator>
  <cp:lastModifiedBy>Ahmet ilbay</cp:lastModifiedBy>
  <cp:revision>7</cp:revision>
  <dcterms:created xsi:type="dcterms:W3CDTF">2006-08-16T00:00:00Z</dcterms:created>
  <dcterms:modified xsi:type="dcterms:W3CDTF">2019-01-14T14:28:42Z</dcterms:modified>
</cp:coreProperties>
</file>