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ow%20genetic%20diseases%20inherited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3yQZp5Rs-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unctv.pbslearningmedia.org/resource/tdc02.sci.life.gen.mutationstor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unctv.pbslearningmedia.org/resource/tdc02.sci.life.gen.doubleimmunit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pp.discoveryeducation.com/player/view/assetGuid/7A00691D-2F20-4F66-BE08-663F290D4E7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app.discoveryeducation.com/player/view/assetGuid/A5E5489F-12DE-47C0-BB3A-393146B866A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app.discoveryeducation.com/player/view/assetGuid/B67E102B-1559-4DA5-BDEF-44D4A108A5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Warm 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543800" cy="4495800"/>
          </a:xfrm>
        </p:spPr>
        <p:txBody>
          <a:bodyPr/>
          <a:lstStyle/>
          <a:p>
            <a:r>
              <a:rPr lang="en-US" dirty="0" smtClean="0"/>
              <a:t>1)What is an allele?</a:t>
            </a:r>
          </a:p>
          <a:p>
            <a:r>
              <a:rPr lang="en-US" dirty="0"/>
              <a:t>One of the several possible forms of genes. </a:t>
            </a:r>
          </a:p>
          <a:p>
            <a:r>
              <a:rPr lang="en-US" dirty="0"/>
              <a:t>An alternative form of gene that may be dominant or recessive.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70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(Due </a:t>
            </a:r>
            <a:r>
              <a:rPr lang="en-US" smtClean="0"/>
              <a:t>is Thursday)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</a:t>
            </a:r>
            <a:r>
              <a:rPr lang="en-US" dirty="0" smtClean="0"/>
              <a:t>7 </a:t>
            </a:r>
            <a:r>
              <a:rPr lang="en-US" dirty="0" smtClean="0"/>
              <a:t>genetic disorder you are supposed to research. </a:t>
            </a:r>
            <a:endParaRPr lang="en-US" dirty="0"/>
          </a:p>
          <a:p>
            <a:r>
              <a:rPr lang="en-US" dirty="0" smtClean="0"/>
              <a:t>3 sentence for each genetic disorder.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CYSTIC </a:t>
            </a:r>
            <a:r>
              <a:rPr lang="en-US" dirty="0" smtClean="0"/>
              <a:t>FIBROSIS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DOWN SYNDROME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HUNTINGTON DISEASE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ALZHEIMER’S DISEASE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Turner’s </a:t>
            </a:r>
            <a:r>
              <a:rPr lang="en-US" dirty="0" smtClean="0"/>
              <a:t>Syndrome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Cir-du-Chat </a:t>
            </a:r>
            <a:r>
              <a:rPr lang="en-US" dirty="0" smtClean="0"/>
              <a:t>Syndrome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WILLIAM’S SYNDROME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9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Introduction of genetic diseases</a:t>
            </a:r>
          </a:p>
          <a:p>
            <a:r>
              <a:rPr lang="en-US" dirty="0" smtClean="0"/>
              <a:t>3)Video- </a:t>
            </a:r>
            <a:r>
              <a:rPr lang="en-US" dirty="0" smtClean="0"/>
              <a:t>question </a:t>
            </a:r>
          </a:p>
          <a:p>
            <a:r>
              <a:rPr lang="en-US" dirty="0" smtClean="0"/>
              <a:t>4)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76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hlinkClick r:id="rId2" action="ppaction://hlinkfile"/>
              </a:rPr>
              <a:t>How Genetic Disorders are Inherited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15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Video questions?</a:t>
            </a:r>
            <a:br>
              <a:rPr lang="en-US" dirty="0" smtClean="0"/>
            </a:br>
            <a:r>
              <a:rPr lang="en-US" dirty="0">
                <a:hlinkClick r:id="rId2"/>
              </a:rPr>
              <a:t>One Wrong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a mutation in a single DNA base affect the production of normal proteins, as it does for </a:t>
            </a:r>
            <a:r>
              <a:rPr lang="en-US" dirty="0" err="1"/>
              <a:t>Tay</a:t>
            </a:r>
            <a:r>
              <a:rPr lang="en-US" dirty="0"/>
              <a:t>-Sachs disease?</a:t>
            </a:r>
          </a:p>
          <a:p>
            <a:r>
              <a:rPr lang="en-US" dirty="0"/>
              <a:t>How can mutations be passed on to offspring?</a:t>
            </a:r>
          </a:p>
          <a:p>
            <a:r>
              <a:rPr lang="en-US" dirty="0"/>
              <a:t>What does it mean to be a "carrier" of a disease?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69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>
                <a:hlinkClick r:id="rId2"/>
              </a:rPr>
              <a:t>A Mutation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if the recessive gene in your imaginary family of four were a gene for sickle cell anemia? How many of these offspring would have the disease? How many would be protected against malaria?</a:t>
            </a:r>
          </a:p>
          <a:p>
            <a:r>
              <a:rPr lang="en-US" dirty="0"/>
              <a:t>How is this pattern of inheritance similar to and different from that of </a:t>
            </a:r>
            <a:r>
              <a:rPr lang="en-US" dirty="0" err="1"/>
              <a:t>Tay</a:t>
            </a:r>
            <a:r>
              <a:rPr lang="en-US" dirty="0"/>
              <a:t>-Sachs disease?</a:t>
            </a:r>
          </a:p>
          <a:p>
            <a:r>
              <a:rPr lang="en-US" dirty="0"/>
              <a:t>What influences the ability of this gene to survive in the gene pool of the population?</a:t>
            </a:r>
          </a:p>
          <a:p>
            <a:r>
              <a:rPr lang="en-US" dirty="0"/>
              <a:t>Would you expect the frequency of this gene to vary in different areas of the world?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4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Double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mutations are always harmful?</a:t>
            </a:r>
          </a:p>
          <a:p>
            <a:r>
              <a:rPr lang="en-US" dirty="0"/>
              <a:t>When might mutations become advantageous?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7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>
                <a:hlinkClick r:id="rId2"/>
              </a:rPr>
              <a:t>Cystic Fibrosis Video Clip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>
                <a:hlinkClick r:id="rId2"/>
              </a:rPr>
              <a:t>Sickle Cell Anemia Video Clip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6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>
                <a:hlinkClick r:id="rId2"/>
              </a:rPr>
              <a:t>Genetic Problems Video Clip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25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255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Warm Up </vt:lpstr>
      <vt:lpstr>Today Agenda</vt:lpstr>
      <vt:lpstr>How Genetic Disorders are Inherited</vt:lpstr>
      <vt:lpstr>Video questions? One Wrong Letter</vt:lpstr>
      <vt:lpstr> A Mutation Story</vt:lpstr>
      <vt:lpstr>Double Immunity</vt:lpstr>
      <vt:lpstr>Cystic Fibrosis Video Clip </vt:lpstr>
      <vt:lpstr>Sickle Cell Anemia Video Clip </vt:lpstr>
      <vt:lpstr>Genetic Problems Video Clip </vt:lpstr>
      <vt:lpstr>Homework (Due is Thursday)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</dc:title>
  <dc:creator>TMSA</dc:creator>
  <cp:lastModifiedBy>TMSA</cp:lastModifiedBy>
  <cp:revision>7</cp:revision>
  <dcterms:created xsi:type="dcterms:W3CDTF">2006-08-16T00:00:00Z</dcterms:created>
  <dcterms:modified xsi:type="dcterms:W3CDTF">2017-01-17T12:20:40Z</dcterms:modified>
</cp:coreProperties>
</file>