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61" r:id="rId6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 smtClean="0"/>
              <a:pPr/>
              <a:t>1/22/2019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hyperlink" Target="introduction_to_organ_systems.pptx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youtube.com/watch?time_continue=24&amp;v=gEUu-A2wfSE" TargetMode="Externa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457200"/>
            <a:ext cx="7772400" cy="1470025"/>
          </a:xfrm>
        </p:spPr>
        <p:txBody>
          <a:bodyPr/>
          <a:lstStyle/>
          <a:p>
            <a:r>
              <a:rPr lang="en-US" dirty="0" smtClean="0"/>
              <a:t>Warm Up 4 min 1-22-19 Tuesday 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62000" y="1828800"/>
            <a:ext cx="7924800" cy="4648200"/>
          </a:xfrm>
        </p:spPr>
        <p:txBody>
          <a:bodyPr/>
          <a:lstStyle/>
          <a:p>
            <a:r>
              <a:rPr lang="en-US" dirty="0" smtClean="0"/>
              <a:t>1) What are the four main type of tissue in human body system? </a:t>
            </a:r>
          </a:p>
          <a:p>
            <a:r>
              <a:rPr lang="en-US" dirty="0" smtClean="0"/>
              <a:t>Answer;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connective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epithelial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Muscle </a:t>
            </a:r>
            <a:r>
              <a:rPr lang="en-US" dirty="0" smtClean="0">
                <a:solidFill>
                  <a:srgbClr val="FF0000"/>
                </a:solidFill>
              </a:rPr>
              <a:t>tissue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Nervous tissue </a:t>
            </a:r>
          </a:p>
        </p:txBody>
      </p:sp>
    </p:spTree>
    <p:extLst>
      <p:ext uri="{BB962C8B-B14F-4D97-AF65-F5344CB8AC3E}">
        <p14:creationId xmlns:p14="http://schemas.microsoft.com/office/powerpoint/2010/main" val="7220437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Today Agenda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1) Warm Up 4 min </a:t>
            </a:r>
          </a:p>
          <a:p>
            <a:r>
              <a:rPr lang="en-US" dirty="0" smtClean="0"/>
              <a:t>2) Guided Practice 20 min </a:t>
            </a:r>
          </a:p>
          <a:p>
            <a:r>
              <a:rPr lang="en-US" dirty="0" smtClean="0"/>
              <a:t>3) Video 5 min </a:t>
            </a:r>
          </a:p>
          <a:p>
            <a:r>
              <a:rPr lang="en-US" dirty="0" smtClean="0"/>
              <a:t>4) </a:t>
            </a:r>
            <a:r>
              <a:rPr lang="en-US" dirty="0" err="1" smtClean="0"/>
              <a:t>Plicker</a:t>
            </a:r>
            <a:r>
              <a:rPr lang="en-US" dirty="0" smtClean="0"/>
              <a:t> (Human Body System Introduction) </a:t>
            </a:r>
          </a:p>
          <a:p>
            <a:pPr algn="ctr"/>
            <a:r>
              <a:rPr lang="en-US" b="1" dirty="0" smtClean="0"/>
              <a:t>Reminder</a:t>
            </a:r>
          </a:p>
          <a:p>
            <a:pPr algn="ctr"/>
            <a:r>
              <a:rPr lang="en-US" dirty="0" smtClean="0"/>
              <a:t>1) Your weekly homework due is Friday.</a:t>
            </a:r>
          </a:p>
          <a:p>
            <a:pPr algn="ctr"/>
            <a:r>
              <a:rPr lang="en-US" dirty="0" smtClean="0"/>
              <a:t>2) New grading system on the bell ringer( Each bell ringer 10 points and bell-ringer will be graded at end of quarter) </a:t>
            </a:r>
          </a:p>
          <a:p>
            <a:pPr algn="ctr"/>
            <a:r>
              <a:rPr lang="en-US" dirty="0" smtClean="0"/>
              <a:t>3) You will also have 10 homework (weekly) in this quarter. (Foldable Each week</a:t>
            </a:r>
            <a:r>
              <a:rPr lang="en-US" dirty="0" smtClean="0"/>
              <a:t>)- 10 point</a:t>
            </a:r>
            <a:endParaRPr lang="en-US" dirty="0" smtClean="0"/>
          </a:p>
          <a:p>
            <a:pPr marL="0" indent="0" algn="ctr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9297062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hlinkClick r:id="rId2" action="ppaction://hlinkpres?slideindex=1&amp;slidetitle="/>
              </a:rPr>
              <a:t>Guided Notes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fill in the blanks for this guided notes.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2856641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Video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www.youtube.com/watch?time_continue=24&amp;v=gEUu-A2wfSE</a:t>
            </a:r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924452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Plicker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10 questions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6404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336</TotalTime>
  <Words>136</Words>
  <Application>Microsoft Office PowerPoint</Application>
  <PresentationFormat>On-screen Show (4:3)</PresentationFormat>
  <Paragraphs>22</Paragraphs>
  <Slides>5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6" baseType="lpstr">
      <vt:lpstr>Office Theme</vt:lpstr>
      <vt:lpstr>Warm Up 4 min 1-22-19 Tuesday </vt:lpstr>
      <vt:lpstr>Today Agenda</vt:lpstr>
      <vt:lpstr>Guided Notes</vt:lpstr>
      <vt:lpstr>Video</vt:lpstr>
      <vt:lpstr>Plicker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Warm Up 4 min 1-22-19 Tuesday </dc:title>
  <dc:creator>Ahmet ilbay</dc:creator>
  <cp:lastModifiedBy>Ahmet ilbay</cp:lastModifiedBy>
  <cp:revision>6</cp:revision>
  <dcterms:created xsi:type="dcterms:W3CDTF">2006-08-16T00:00:00Z</dcterms:created>
  <dcterms:modified xsi:type="dcterms:W3CDTF">2019-01-22T15:50:27Z</dcterms:modified>
</cp:coreProperties>
</file>