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geneticsgrowthanddevelopment/cellspecializ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bDpYZsC8m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1-25-17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7696200" cy="4724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cell specialization ? </a:t>
            </a:r>
            <a:r>
              <a:rPr lang="en-US" dirty="0"/>
              <a:t>Where are specialized cells found in?</a:t>
            </a: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These specialized cells often have a unique size and shape that allow them to perform a specific function in the organism. Cells of the same type are usually organized into tissues that in turn form organs.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8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Instruction time </a:t>
            </a:r>
          </a:p>
          <a:p>
            <a:r>
              <a:rPr lang="en-US" dirty="0" smtClean="0"/>
              <a:t>3) Classwork </a:t>
            </a:r>
          </a:p>
          <a:p>
            <a:r>
              <a:rPr lang="en-US" dirty="0" smtClean="0"/>
              <a:t>4) Homework</a:t>
            </a:r>
          </a:p>
        </p:txBody>
      </p:sp>
    </p:spTree>
    <p:extLst>
      <p:ext uri="{BB962C8B-B14F-4D97-AF65-F5344CB8AC3E}">
        <p14:creationId xmlns:p14="http://schemas.microsoft.com/office/powerpoint/2010/main" val="41114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Brain Pop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difference between a brain cell and a cell in your little toe? In this </a:t>
            </a:r>
            <a:r>
              <a:rPr lang="en-US" dirty="0" err="1"/>
              <a:t>BrainPOP</a:t>
            </a:r>
            <a:r>
              <a:rPr lang="en-US" dirty="0"/>
              <a:t> movie, Tim and Moby explain all about cell specialization! You’ll find out about the two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06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Bill Nye Cell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78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1-25-17  </vt:lpstr>
      <vt:lpstr>Today Agenda</vt:lpstr>
      <vt:lpstr>Brain Pop Video</vt:lpstr>
      <vt:lpstr>Bill Nye Cell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1-25-17  </dc:title>
  <dc:creator>TMSA</dc:creator>
  <cp:lastModifiedBy>TMSA</cp:lastModifiedBy>
  <cp:revision>4</cp:revision>
  <dcterms:created xsi:type="dcterms:W3CDTF">2006-08-16T00:00:00Z</dcterms:created>
  <dcterms:modified xsi:type="dcterms:W3CDTF">2017-01-25T20:52:20Z</dcterms:modified>
</cp:coreProperties>
</file>