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e659ddea-b210-487c-9b2e-a647c8df3fc9?hasLocalHost=fal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BBC%20-%20KS3%20Bitesize%20Science%20-%20Life%20processes%20_%20Revision,%20Prin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aLTBoqakS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1-31-17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01000" cy="4800600"/>
          </a:xfrm>
        </p:spPr>
        <p:txBody>
          <a:bodyPr/>
          <a:lstStyle/>
          <a:p>
            <a:r>
              <a:rPr lang="en-US" dirty="0" smtClean="0"/>
              <a:t>1) </a:t>
            </a:r>
            <a:r>
              <a:rPr lang="en-US" dirty="0"/>
              <a:t>In order for something to be classified as a</a:t>
            </a:r>
          </a:p>
          <a:p>
            <a:r>
              <a:rPr lang="en-US" dirty="0"/>
              <a:t>living organism it has to do which of the following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Grow, </a:t>
            </a:r>
            <a:r>
              <a:rPr lang="en-US" b="1" dirty="0" err="1" smtClean="0">
                <a:solidFill>
                  <a:srgbClr val="FF0000"/>
                </a:solidFill>
              </a:rPr>
              <a:t>respirate</a:t>
            </a:r>
            <a:r>
              <a:rPr lang="en-US" b="1" dirty="0" smtClean="0">
                <a:solidFill>
                  <a:srgbClr val="FF0000"/>
                </a:solidFill>
              </a:rPr>
              <a:t>, metabolize food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2)</a:t>
            </a:r>
            <a:r>
              <a:rPr lang="en-US" dirty="0"/>
              <a:t> An organism responds to a light source. </a:t>
            </a:r>
            <a:r>
              <a:rPr lang="en-US" dirty="0" smtClean="0"/>
              <a:t>Which of </a:t>
            </a:r>
            <a:r>
              <a:rPr lang="en-US" dirty="0"/>
              <a:t>the </a:t>
            </a:r>
            <a:r>
              <a:rPr lang="en-US" dirty="0" smtClean="0"/>
              <a:t>functions </a:t>
            </a:r>
            <a:r>
              <a:rPr lang="en-US" dirty="0"/>
              <a:t>of life did it </a:t>
            </a:r>
            <a:r>
              <a:rPr lang="en-US" dirty="0" smtClean="0"/>
              <a:t>display?</a:t>
            </a:r>
          </a:p>
          <a:p>
            <a:r>
              <a:rPr lang="en-US" b="1" dirty="0">
                <a:solidFill>
                  <a:srgbClr val="FF0000"/>
                </a:solidFill>
              </a:rPr>
              <a:t>sensitivity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3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Human Body Discovery Channel  and video questions (20 min)</a:t>
            </a:r>
          </a:p>
          <a:p>
            <a:r>
              <a:rPr lang="en-US" dirty="0" smtClean="0"/>
              <a:t>3) KS3 Bite size Life Process (Instruction time-Reading Article</a:t>
            </a:r>
            <a:r>
              <a:rPr lang="en-US" smtClean="0"/>
              <a:t>) 15  </a:t>
            </a:r>
            <a:r>
              <a:rPr lang="en-US" dirty="0" smtClean="0"/>
              <a:t>min</a:t>
            </a:r>
          </a:p>
          <a:p>
            <a:r>
              <a:rPr lang="en-US" dirty="0" smtClean="0"/>
              <a:t>4) Video (Hemostasis ) 5 min</a:t>
            </a:r>
          </a:p>
          <a:p>
            <a:r>
              <a:rPr lang="en-US" dirty="0" smtClean="0"/>
              <a:t>5) Homework (11 question)</a:t>
            </a:r>
          </a:p>
        </p:txBody>
      </p:sp>
    </p:spTree>
    <p:extLst>
      <p:ext uri="{BB962C8B-B14F-4D97-AF65-F5344CB8AC3E}">
        <p14:creationId xmlns:p14="http://schemas.microsoft.com/office/powerpoint/2010/main" val="20670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Human Body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Name some of the body systems described in the video and tell what they do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properties does bone have that make it a good structural support for the body?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chemical workhorses of the endocrine system and what are some examples of the functions they direct?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five senses and how do they connect the body with the outside world? 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Why do you think the video documents an athlete’s training and performance in a 100-meter race?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file"/>
              </a:rPr>
              <a:t>Reading Article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3400" b="1" dirty="0"/>
              <a:t>There are seven processes that are common to living things. These seven processes are movement, respiration, </a:t>
            </a:r>
            <a:r>
              <a:rPr lang="en-US" sz="3400" b="1" dirty="0" smtClean="0"/>
              <a:t>sensitivity, growth</a:t>
            </a:r>
            <a:r>
              <a:rPr lang="en-US" sz="3400" b="1" dirty="0"/>
              <a:t>, reproduction, excretion and nutrition.</a:t>
            </a:r>
            <a:endParaRPr lang="en-US" sz="3400" b="1" dirty="0"/>
          </a:p>
          <a:p>
            <a:r>
              <a:rPr lang="en-US" dirty="0" smtClean="0"/>
              <a:t> </a:t>
            </a:r>
            <a:r>
              <a:rPr lang="en-US" dirty="0"/>
              <a:t>Introduction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This Revision Bite covers: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MRS GREN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Respiration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The respiratory system and ventilation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Gas exchange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Movement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Joints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Antagonistic muscles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1-31-17 </vt:lpstr>
      <vt:lpstr>Today Agenda</vt:lpstr>
      <vt:lpstr>Video Human Body </vt:lpstr>
      <vt:lpstr>Reading Article </vt:lpstr>
      <vt:lpstr>Video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1-31-17 </dc:title>
  <dc:creator>TMSA</dc:creator>
  <cp:lastModifiedBy>TMSA</cp:lastModifiedBy>
  <cp:revision>3</cp:revision>
  <dcterms:created xsi:type="dcterms:W3CDTF">2006-08-16T00:00:00Z</dcterms:created>
  <dcterms:modified xsi:type="dcterms:W3CDTF">2017-01-31T13:17:03Z</dcterms:modified>
</cp:coreProperties>
</file>