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40"/>
  </p:normalViewPr>
  <p:slideViewPr>
    <p:cSldViewPr snapToGrid="0" snapToObjects="1">
      <p:cViewPr>
        <p:scale>
          <a:sx n="94" d="100"/>
          <a:sy n="94" d="100"/>
        </p:scale>
        <p:origin x="-18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3AB5885-66DE-2642-9572-B167582A28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FC1AD33-8E1C-424B-9118-6490E4F54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89C912-12C4-8549-9E8A-DB8297A9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D71EAD-B4BE-DE47-A919-CF641D88D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F52DAE7-8E59-F04B-BECA-678A5604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063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7BC751-9FFE-0648-83E0-4247D6162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1040A9D-D16A-1343-83B2-974914A98F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BFEC9A-11A8-CD40-8969-F95BA008C3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E7A9ED4-7888-FA4D-98D4-DFF0F96CC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65AAFB7-286D-A547-80D7-62AAED549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40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62DF454-E5CB-F043-BEE7-9E2A5EADB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7EA3D8-6DCE-DA4F-9368-5C1E457513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7005D8-A393-B441-A165-80929C0E5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33A90E-B36D-1D46-BB40-3166C455A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4B7D9D6-2671-5648-8FBF-F93BA3984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48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4FFB77-54EC-544D-BAB8-3AE1BCB20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7E2D0B-0BF4-0446-B28E-6C1FE4278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D38347-943E-2343-91F2-399057718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5C4CC3-B95E-0047-A17B-F415B0542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8E865D-93AC-614B-9C50-21E31AE15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E533AB-985D-6847-92EC-5BF8D8590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2AEBE55-AFB0-A142-ADCE-97EA32E063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A0E372-7C6F-8940-90FC-DA0860257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C81B21-31DD-594F-9BD1-85FD9B1EA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41E635-1B72-AE44-B4B2-602A51A2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941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550DB02-3C5C-DB46-AA2E-93551658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398AC7-6892-F444-A787-78F5A3F39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B62520-A398-F74F-A510-25D2F88C1B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7A7A17D-0C0A-3C44-A859-D37DEC57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FD0BB67-E0CB-684A-9834-76B76D1D7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FE25B39-9C03-7447-8BD1-A0784F7D53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0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905AD3-8FD9-9744-87CF-54324A889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FD7C0F-827F-B54A-B62E-33796BC4A1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AA9D7C-BEF1-A144-89A6-035C00C146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F0DD3EC-6934-8D4B-A8E9-889573BA5F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B470078-BD8A-5B4B-B323-D767FDDC6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AE5D160-F0CD-484B-A790-1DB4219C7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DA54213-B9D2-7544-8808-2BD907309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F5609E1-B96E-164E-BADA-CDEBCB07B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9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30E3B2-63CC-4841-A804-69EBF0C64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0C9E793-1E88-F545-8E09-14E45561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D0921C3-D0D4-0D49-8E14-59C4710E0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F96D44-FFC1-6D4D-9A88-E8A16CD2D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17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EBBE890-90D8-7045-B284-816F2E348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129497-0B41-954B-91BA-0018EAEB7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E13FCD7-B72B-8140-80E7-0F102F0C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71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CD8A18-C853-EF4A-A4C2-64999E150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D2EC929-CC3B-E245-93F0-2E740514E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DA0E033-0D3B-B34D-AAD6-64366D056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C27E497-8EC3-7B44-93C4-595359CE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AAF53A-FA2B-3F48-A91A-12A9FFFD2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51ED13A-2966-BA4C-9D5C-33B26BF4F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94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9666DF-F0F6-284A-B6FD-D1FD6D488D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AD647BC-9AC8-884D-996A-880638DB4F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6F20568-7B64-7D45-BE9E-D9685B8833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2B3BAB1-56F9-E844-B8BD-887EFFEC4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ADFE70B-9612-5546-BA97-939DD3B3B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4A7C5C8-34AE-F14D-A7A8-6E2206629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7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3B58811-4445-DC4A-9191-F01CF008E7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88E06B-1945-5748-ABB7-0758B8AD8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C78F0E-CD35-6E45-A1F5-8E8C06BDFF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20F38-C155-C744-B969-7268442E7FFF}" type="datetimeFigureOut">
              <a:rPr lang="en-US" smtClean="0"/>
              <a:t>10/1/2018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25A07B-3BB0-D846-BC71-0DD46B323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46F243-9678-C44A-B2E8-E07C89220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2BCA3-FBD1-D940-BC26-C235F1A5B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919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k12.org/" TargetMode="External"/><Relationship Id="rId2" Type="http://schemas.openxmlformats.org/officeDocument/2006/relationships/hyperlink" Target="http://www.socrative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?quizId=723cf5c1-588e-4b52-9ded-226465d57ade&amp;user=ahmetilbay&amp;token=c31d4029-9d2a-4bd0-aacd-5382e2ac4dd2" TargetMode="External"/><Relationship Id="rId2" Type="http://schemas.openxmlformats.org/officeDocument/2006/relationships/hyperlink" Target="https://quizlet.com/273473217/air-quality-lesson-4-flash-card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9AF6B56-C95E-8D4A-94A1-20241AEA1E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3943"/>
          </a:xfrm>
        </p:spPr>
        <p:txBody>
          <a:bodyPr/>
          <a:lstStyle/>
          <a:p>
            <a:r>
              <a:rPr lang="en-US" dirty="0"/>
              <a:t>10-1-18 Monday 4 min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1A4BDE2-92D8-5A4D-A6D0-F2B50B2E7C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1268" y="2066306"/>
            <a:ext cx="10818420" cy="4191990"/>
          </a:xfrm>
        </p:spPr>
        <p:txBody>
          <a:bodyPr/>
          <a:lstStyle/>
          <a:p>
            <a:pPr marL="457200" indent="-457200" algn="l">
              <a:buAutoNum type="arabicParenR"/>
            </a:pPr>
            <a:r>
              <a:rPr lang="en-US" dirty="0"/>
              <a:t>When the dew point temperature is close to the air temperature, it means that ____.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Answer; The air is very humid</a:t>
            </a:r>
          </a:p>
          <a:p>
            <a:pPr algn="l"/>
            <a:r>
              <a:rPr lang="en-US" dirty="0"/>
              <a:t>2) The process of convection transfers heat energy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Answer; from warm areas to cold areas</a:t>
            </a:r>
          </a:p>
          <a:p>
            <a:pPr algn="l"/>
            <a:r>
              <a:rPr lang="en-US" dirty="0"/>
              <a:t>3 ) What is a valid method for reducing the amount of greenhouse gases in the atmosphere?</a:t>
            </a:r>
          </a:p>
          <a:p>
            <a:pPr algn="l"/>
            <a:r>
              <a:rPr lang="en-US" dirty="0">
                <a:solidFill>
                  <a:srgbClr val="FF0000"/>
                </a:solidFill>
              </a:rPr>
              <a:t>Answer; Decrease the amount of fossil fuels burned by cars</a:t>
            </a:r>
          </a:p>
        </p:txBody>
      </p:sp>
    </p:spTree>
    <p:extLst>
      <p:ext uri="{BB962C8B-B14F-4D97-AF65-F5344CB8AC3E}">
        <p14:creationId xmlns:p14="http://schemas.microsoft.com/office/powerpoint/2010/main" val="345588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E0AE69-524C-E842-95BC-1F3D8A8A2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EEC8601-25B0-974B-8842-407B59F8E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360" y="1412240"/>
            <a:ext cx="10886440" cy="476472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Warm Up 4 min </a:t>
            </a:r>
          </a:p>
          <a:p>
            <a:pPr marL="0" indent="0">
              <a:buNone/>
            </a:pPr>
            <a:r>
              <a:rPr lang="en-US" dirty="0"/>
              <a:t>2) Chapter Test 33 min </a:t>
            </a:r>
          </a:p>
          <a:p>
            <a:pPr marL="0" indent="0">
              <a:buNone/>
            </a:pPr>
            <a:r>
              <a:rPr lang="en-US" dirty="0"/>
              <a:t>3) CK12 registration </a:t>
            </a:r>
          </a:p>
          <a:p>
            <a:pPr marL="0" indent="0">
              <a:buNone/>
            </a:pPr>
            <a:r>
              <a:rPr lang="en-US" dirty="0"/>
              <a:t>4) Quizlet Live</a:t>
            </a:r>
          </a:p>
          <a:p>
            <a:pPr marL="0" indent="0">
              <a:buNone/>
            </a:pPr>
            <a:r>
              <a:rPr lang="en-US" dirty="0"/>
              <a:t>5) Homework Packet ( Due is Thursday) No more everyday homework. Homework packet will be given Monday and collected last day of the week.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No school on Friday. Parent teacher conference 8 am to 3 pm. </a:t>
            </a:r>
          </a:p>
        </p:txBody>
      </p:sp>
    </p:spTree>
    <p:extLst>
      <p:ext uri="{BB962C8B-B14F-4D97-AF65-F5344CB8AC3E}">
        <p14:creationId xmlns:p14="http://schemas.microsoft.com/office/powerpoint/2010/main" val="3317105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5D9C71-EBF4-9848-8817-DA3A2A1B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Test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25EE60-37BB-BD43-8884-3BC788B7EF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4363" y="1357313"/>
            <a:ext cx="11144250" cy="5243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1) You have 33 minutes to finish 33 multiple choice question.</a:t>
            </a:r>
          </a:p>
          <a:p>
            <a:pPr marL="0" indent="0">
              <a:buNone/>
            </a:pPr>
            <a:r>
              <a:rPr lang="en-US" dirty="0"/>
              <a:t>2) Go to </a:t>
            </a:r>
            <a:r>
              <a:rPr lang="en-US" dirty="0">
                <a:hlinkClick r:id="rId2"/>
              </a:rPr>
              <a:t>www.Socrative.com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3) Room Name; CARVERTMSA, BLUFORDTMSA, MCNAIRTMSA, GURSEYTMSA, DARWINTMSA</a:t>
            </a:r>
          </a:p>
          <a:p>
            <a:pPr marL="0" indent="0">
              <a:buNone/>
            </a:pPr>
            <a:r>
              <a:rPr lang="en-US" dirty="0"/>
              <a:t>4) YOUR ID IS SAME WITH YOUR PLICKER NUMBER (1, 2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5) When you finish let me know you will go to </a:t>
            </a:r>
            <a:r>
              <a:rPr lang="en-US" dirty="0">
                <a:hlinkClick r:id="rId3"/>
              </a:rPr>
              <a:t>www.ck12.org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register your ck12.com you need to classroom code</a:t>
            </a:r>
          </a:p>
          <a:p>
            <a:pPr marL="0" indent="0">
              <a:buNone/>
            </a:pPr>
            <a:r>
              <a:rPr lang="en-US" dirty="0"/>
              <a:t>6) Click </a:t>
            </a:r>
            <a:r>
              <a:rPr lang="en-US" dirty="0" smtClean="0"/>
              <a:t>join </a:t>
            </a:r>
            <a:r>
              <a:rPr lang="en-US" dirty="0" smtClean="0"/>
              <a:t>and </a:t>
            </a:r>
            <a:r>
              <a:rPr lang="en-US" dirty="0"/>
              <a:t>fill the </a:t>
            </a:r>
            <a:r>
              <a:rPr lang="en-US" dirty="0" smtClean="0"/>
              <a:t>information</a:t>
            </a:r>
            <a:r>
              <a:rPr lang="en-US" dirty="0"/>
              <a:t> </a:t>
            </a:r>
            <a:r>
              <a:rPr lang="en-US" dirty="0" smtClean="0"/>
              <a:t>email or </a:t>
            </a:r>
            <a:r>
              <a:rPr lang="en-US" dirty="0" err="1" smtClean="0"/>
              <a:t>gmail</a:t>
            </a:r>
            <a:r>
              <a:rPr lang="en-US" dirty="0" smtClean="0"/>
              <a:t> then put </a:t>
            </a:r>
            <a:r>
              <a:rPr lang="en-US" smtClean="0"/>
              <a:t>the class code.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7) Class Code: Bluford: x1ato        Carver; </a:t>
            </a:r>
            <a:r>
              <a:rPr lang="en-US" dirty="0" err="1"/>
              <a:t>rmyfh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Darwin; </a:t>
            </a:r>
            <a:r>
              <a:rPr lang="en-US" dirty="0" err="1"/>
              <a:t>cjhzy</a:t>
            </a:r>
            <a:r>
              <a:rPr lang="en-US" dirty="0"/>
              <a:t>          </a:t>
            </a:r>
            <a:r>
              <a:rPr lang="en-US" dirty="0" err="1"/>
              <a:t>Gursey</a:t>
            </a:r>
            <a:r>
              <a:rPr lang="en-US" dirty="0"/>
              <a:t>; 0a3nc      McNair; x5oth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A25C54-ECE9-9641-8F30-023C473C3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Quizlet Live/ </a:t>
            </a:r>
            <a:r>
              <a:rPr lang="en-US" dirty="0" err="1"/>
              <a:t>Kahoot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02FD73-4CCF-2A41-A23C-568B7F1EE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>
                <a:hlinkClick r:id="rId2"/>
              </a:rPr>
              <a:t>https://quizlet.com/273473217/air-quality-lesson-4-flash-cards/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https://play.kahoot.it/#/?quizId=723cf5c1-588e-4b52-9ded-226465d57ade&amp;user=ahmetilbay&amp;token</a:t>
            </a:r>
            <a:r>
              <a:rPr lang="en-US">
                <a:hlinkClick r:id="rId3"/>
              </a:rPr>
              <a:t>=c31d4029-9d2a-4bd0-aacd-5382e2ac4dd2</a:t>
            </a:r>
            <a:endParaRPr lang="en-US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62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246</Words>
  <Application>Microsoft Office PowerPoint</Application>
  <PresentationFormat>Custom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10-1-18 Monday 4 min </vt:lpstr>
      <vt:lpstr>Today Agenda</vt:lpstr>
      <vt:lpstr>Test Procedure</vt:lpstr>
      <vt:lpstr>Quizlet Live/ Kahoot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10-1-18 Monday 4 min </dc:title>
  <dc:creator>ahmet ilbay</dc:creator>
  <cp:lastModifiedBy>Ahmet ilbay</cp:lastModifiedBy>
  <cp:revision>6</cp:revision>
  <dcterms:created xsi:type="dcterms:W3CDTF">2018-09-30T21:43:59Z</dcterms:created>
  <dcterms:modified xsi:type="dcterms:W3CDTF">2018-10-01T13:50:49Z</dcterms:modified>
</cp:coreProperties>
</file>