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56" r:id="rId5"/>
    <p:sldId id="257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3)%20Wednesday/Study%20Guide%20Answer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10-12-17 Thursday</a:t>
            </a:r>
            <a:br>
              <a:rPr lang="en-US" dirty="0" smtClean="0"/>
            </a:br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/>
              <a:t>Wind is caused by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temperature and pressure </a:t>
            </a:r>
            <a:r>
              <a:rPr lang="en-US" dirty="0" smtClean="0">
                <a:solidFill>
                  <a:srgbClr val="FF0000"/>
                </a:solidFill>
              </a:rPr>
              <a:t>differences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2)</a:t>
            </a:r>
            <a:r>
              <a:rPr lang="en-US" dirty="0"/>
              <a:t> When a mass of air is cooling, what will </a:t>
            </a:r>
            <a:r>
              <a:rPr lang="en-US" dirty="0" smtClean="0"/>
              <a:t>happen when </a:t>
            </a:r>
            <a:r>
              <a:rPr lang="en-US" dirty="0"/>
              <a:t>the air temperature reaches the dew point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Water vapor in the air will </a:t>
            </a:r>
            <a:r>
              <a:rPr lang="en-US" dirty="0" smtClean="0">
                <a:solidFill>
                  <a:srgbClr val="FF0000"/>
                </a:solidFill>
              </a:rPr>
              <a:t>begin to condense.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3)</a:t>
            </a:r>
            <a:r>
              <a:rPr lang="en-US" dirty="0"/>
              <a:t> Imagine that it is summertime and the air around</a:t>
            </a:r>
          </a:p>
          <a:p>
            <a:pPr marL="0" indent="0">
              <a:buNone/>
            </a:pPr>
            <a:r>
              <a:rPr lang="en-US" dirty="0"/>
              <a:t>you is warm and humid. What type of weather can</a:t>
            </a:r>
          </a:p>
          <a:p>
            <a:pPr marL="0" indent="0">
              <a:buNone/>
            </a:pPr>
            <a:r>
              <a:rPr lang="en-US" dirty="0"/>
              <a:t>you expect as a cool, dry air mass </a:t>
            </a:r>
            <a:r>
              <a:rPr lang="en-US" dirty="0" smtClean="0"/>
              <a:t>rapidly approaches?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Answer;  thunderstorms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6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Study Guide (Remaining Questions)</a:t>
            </a:r>
          </a:p>
          <a:p>
            <a:r>
              <a:rPr lang="en-US" dirty="0" smtClean="0"/>
              <a:t>2) Content Practice/ Key Concept Builder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Socrative</a:t>
            </a:r>
            <a:r>
              <a:rPr lang="en-US" dirty="0" smtClean="0"/>
              <a:t>- Space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Practice 5 minutes</a:t>
            </a:r>
            <a:br>
              <a:rPr lang="en-US" dirty="0" smtClean="0"/>
            </a:br>
            <a:r>
              <a:rPr lang="en-US" dirty="0" smtClean="0"/>
              <a:t>Each question-10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Content Practice A (page 69)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respiratory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nonpoint</a:t>
            </a:r>
          </a:p>
          <a:p>
            <a:r>
              <a:rPr lang="en-US" dirty="0"/>
              <a:t>3. smog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sulfur dioxide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marsh </a:t>
            </a:r>
            <a:r>
              <a:rPr lang="en-US" dirty="0" smtClean="0"/>
              <a:t>bacteria </a:t>
            </a:r>
          </a:p>
          <a:p>
            <a:r>
              <a:rPr lang="en-US" dirty="0" smtClean="0"/>
              <a:t>6</a:t>
            </a:r>
            <a:r>
              <a:rPr lang="en-US" dirty="0"/>
              <a:t>. thousand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smallest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inversion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Clean Air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maroon</a:t>
            </a:r>
          </a:p>
        </p:txBody>
      </p:sp>
    </p:spTree>
    <p:extLst>
      <p:ext uri="{BB962C8B-B14F-4D97-AF65-F5344CB8AC3E}">
        <p14:creationId xmlns:p14="http://schemas.microsoft.com/office/powerpoint/2010/main" val="255262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Practice Part B 5 minutes</a:t>
            </a:r>
            <a:br>
              <a:rPr lang="en-US" dirty="0" smtClean="0"/>
            </a:br>
            <a:r>
              <a:rPr lang="en-US" dirty="0" smtClean="0"/>
              <a:t>Each question 20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1</a:t>
            </a:r>
            <a:r>
              <a:rPr lang="en-US" sz="9600" dirty="0"/>
              <a:t>. A point source of air pollution is an identifiable source, such as a factory. A nonpoint source is spread out, such as all the cars in a city. </a:t>
            </a:r>
            <a:endParaRPr lang="en-US" sz="9600" dirty="0" smtClean="0"/>
          </a:p>
          <a:p>
            <a:r>
              <a:rPr lang="en-US" sz="9600" dirty="0" smtClean="0"/>
              <a:t>2</a:t>
            </a:r>
            <a:r>
              <a:rPr lang="en-US" sz="9600" dirty="0"/>
              <a:t>. In the stratosphere, ozone blocks harmful ultraviolet rays from the Sun. At ground level, ozone can damage the tissues of humans, plants, and animals. </a:t>
            </a:r>
            <a:endParaRPr lang="en-US" sz="9600" dirty="0" smtClean="0"/>
          </a:p>
          <a:p>
            <a:r>
              <a:rPr lang="en-US" sz="9600" dirty="0" smtClean="0"/>
              <a:t>3</a:t>
            </a:r>
            <a:r>
              <a:rPr lang="en-US" sz="9600" dirty="0"/>
              <a:t>. Sunlight interacting with nitrogen dioxide from gasoline exhaust causes a series of chemical reactions that produce ozone and other compounds. </a:t>
            </a:r>
            <a:endParaRPr lang="en-US" sz="9600" dirty="0" smtClean="0"/>
          </a:p>
          <a:p>
            <a:r>
              <a:rPr lang="en-US" sz="9600" dirty="0" smtClean="0"/>
              <a:t>4</a:t>
            </a:r>
            <a:r>
              <a:rPr lang="en-US" sz="9600" dirty="0"/>
              <a:t>. These cities often experience temperature inversions. Cool air, with the pollution it contains, gets trapped in the valley beneath a layer of warm air</a:t>
            </a:r>
            <a:r>
              <a:rPr lang="en-US" sz="9600" dirty="0" smtClean="0"/>
              <a:t>.</a:t>
            </a:r>
          </a:p>
          <a:p>
            <a:r>
              <a:rPr lang="en-US" sz="9600" dirty="0" smtClean="0"/>
              <a:t> </a:t>
            </a:r>
            <a:r>
              <a:rPr lang="en-US" sz="9600" dirty="0"/>
              <a:t>5. good—green; moderate—yellow; unhealthy for some groups—orange; unhealthy—red; very unhealthy—purple; hazardous—maroon</a:t>
            </a:r>
          </a:p>
        </p:txBody>
      </p:sp>
    </p:spTree>
    <p:extLst>
      <p:ext uri="{BB962C8B-B14F-4D97-AF65-F5344CB8AC3E}">
        <p14:creationId xmlns:p14="http://schemas.microsoft.com/office/powerpoint/2010/main" val="425085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Builder 5 minutes</a:t>
            </a:r>
            <a:br>
              <a:rPr lang="en-US" dirty="0" smtClean="0"/>
            </a:br>
            <a:r>
              <a:rPr lang="en-US" dirty="0" smtClean="0"/>
              <a:t>Each question is 10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N 2. P 3. P 4. N 5. P 6. N 7. N 8. P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acid rain (or acid precipitation)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asthma, bronchitis, and emphysema (also accept lung cancer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Concept </a:t>
            </a:r>
            <a:r>
              <a:rPr lang="en-US" dirty="0" smtClean="0"/>
              <a:t>Builder 5 minutes </a:t>
            </a:r>
            <a:br>
              <a:rPr lang="en-US" dirty="0" smtClean="0"/>
            </a:br>
            <a:r>
              <a:rPr lang="en-US" dirty="0" smtClean="0"/>
              <a:t>Each Question is 10 points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666939" cy="419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410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8. </a:t>
            </a:r>
            <a:r>
              <a:rPr lang="en-US" dirty="0"/>
              <a:t>rain, snow, fog, and mist</a:t>
            </a:r>
          </a:p>
          <a:p>
            <a:r>
              <a:rPr lang="en-US" b="1" dirty="0"/>
              <a:t>9. </a:t>
            </a:r>
            <a:r>
              <a:rPr lang="en-US" dirty="0"/>
              <a:t>sulfur dioxide and nitrogen oxides</a:t>
            </a:r>
          </a:p>
          <a:p>
            <a:r>
              <a:rPr lang="en-US" b="1" dirty="0"/>
              <a:t>10. </a:t>
            </a:r>
            <a:r>
              <a:rPr lang="en-US" dirty="0"/>
              <a:t>children and elderly</a:t>
            </a:r>
          </a:p>
        </p:txBody>
      </p:sp>
    </p:spTree>
    <p:extLst>
      <p:ext uri="{BB962C8B-B14F-4D97-AF65-F5344CB8AC3E}">
        <p14:creationId xmlns:p14="http://schemas.microsoft.com/office/powerpoint/2010/main" val="24959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-Rocket 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Your room name is your college name;</a:t>
            </a:r>
          </a:p>
          <a:p>
            <a:r>
              <a:rPr lang="en-US" dirty="0" err="1" smtClean="0"/>
              <a:t>Bosphorus</a:t>
            </a:r>
            <a:r>
              <a:rPr lang="en-US" dirty="0" smtClean="0"/>
              <a:t>- </a:t>
            </a:r>
            <a:r>
              <a:rPr lang="en-US" dirty="0" err="1" smtClean="0"/>
              <a:t>Bosphorus</a:t>
            </a:r>
            <a:endParaRPr lang="en-US" dirty="0" smtClean="0"/>
          </a:p>
          <a:p>
            <a:r>
              <a:rPr lang="en-US" dirty="0" smtClean="0"/>
              <a:t>Texas A&amp;M- TEXASAM</a:t>
            </a:r>
          </a:p>
          <a:p>
            <a:r>
              <a:rPr lang="en-US" dirty="0" err="1" smtClean="0"/>
              <a:t>Umad</a:t>
            </a:r>
            <a:r>
              <a:rPr lang="en-US" dirty="0" smtClean="0"/>
              <a:t>- UMAD</a:t>
            </a:r>
          </a:p>
          <a:p>
            <a:r>
              <a:rPr lang="en-US" dirty="0" smtClean="0"/>
              <a:t>Berkeley- BERKELEY1</a:t>
            </a:r>
          </a:p>
          <a:p>
            <a:r>
              <a:rPr lang="en-US" dirty="0" smtClean="0"/>
              <a:t>Caltech-CALTECH1</a:t>
            </a:r>
          </a:p>
          <a:p>
            <a:r>
              <a:rPr lang="en-US" dirty="0" smtClean="0"/>
              <a:t>Your ID number same with your </a:t>
            </a:r>
            <a:r>
              <a:rPr lang="en-US" dirty="0" err="1" smtClean="0"/>
              <a:t>plicker</a:t>
            </a:r>
            <a:r>
              <a:rPr lang="en-US" dirty="0" smtClean="0"/>
              <a:t> number.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3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413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10-12-17 Thursday Warm Up 5 minutes</vt:lpstr>
      <vt:lpstr>Today Agenda</vt:lpstr>
      <vt:lpstr>Study Guide</vt:lpstr>
      <vt:lpstr>Content Practice 5 minutes Each question-10 points</vt:lpstr>
      <vt:lpstr>Content Practice Part B 5 minutes Each question 20 points</vt:lpstr>
      <vt:lpstr>Key Concept Builder 5 minutes Each question is 10 point</vt:lpstr>
      <vt:lpstr>Key Concept Builder 5 minutes  Each Question is 10 points</vt:lpstr>
      <vt:lpstr>Socrative-Rocket Launch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Practice 5 minutes Each question-10 points</dc:title>
  <dc:creator>TMSA</dc:creator>
  <cp:lastModifiedBy>TMSA</cp:lastModifiedBy>
  <cp:revision>4</cp:revision>
  <dcterms:created xsi:type="dcterms:W3CDTF">2006-08-16T00:00:00Z</dcterms:created>
  <dcterms:modified xsi:type="dcterms:W3CDTF">2017-10-11T21:19:19Z</dcterms:modified>
</cp:coreProperties>
</file>