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 Builder-Homework Check</a:t>
            </a:r>
            <a:br>
              <a:rPr lang="en-US" dirty="0" smtClean="0"/>
            </a:br>
            <a:r>
              <a:rPr lang="en-US" dirty="0" smtClean="0"/>
              <a:t>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N 2. P 3. P 4. N 5. P 6. N 7. N 8. P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acid rain (or acid precipitation)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asthma, bronchitis, and emphysema (also accept lung cancer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5923738" cy="286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76138" y="4345126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8. </a:t>
            </a:r>
            <a:r>
              <a:rPr lang="en-US" dirty="0"/>
              <a:t>rain, snow, fog, and mist</a:t>
            </a:r>
          </a:p>
          <a:p>
            <a:r>
              <a:rPr lang="en-US" b="1" dirty="0"/>
              <a:t>9. </a:t>
            </a:r>
            <a:r>
              <a:rPr lang="en-US" dirty="0"/>
              <a:t>sulfur dioxide and nitrogen oxides</a:t>
            </a:r>
          </a:p>
          <a:p>
            <a:r>
              <a:rPr lang="en-US" b="1" dirty="0"/>
              <a:t>10. </a:t>
            </a:r>
            <a:r>
              <a:rPr lang="en-US" dirty="0"/>
              <a:t>children and elderly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10/13/17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A </a:t>
            </a:r>
            <a:r>
              <a:rPr lang="en-US" dirty="0"/>
              <a:t>fast approaching cold air mass is moving in </a:t>
            </a:r>
            <a:r>
              <a:rPr lang="en-US" dirty="0" smtClean="0"/>
              <a:t>to displace </a:t>
            </a:r>
            <a:r>
              <a:rPr lang="en-US" dirty="0"/>
              <a:t>a warm moist air mass in the </a:t>
            </a:r>
            <a:r>
              <a:rPr lang="en-US" dirty="0" smtClean="0"/>
              <a:t>summertime. Which </a:t>
            </a:r>
            <a:r>
              <a:rPr lang="en-US" dirty="0"/>
              <a:t>of these kinds of weather is most likely</a:t>
            </a:r>
            <a:r>
              <a:rPr lang="en-US" dirty="0" smtClean="0"/>
              <a:t>?</a:t>
            </a:r>
          </a:p>
          <a:p>
            <a:r>
              <a:rPr lang="en-US" dirty="0"/>
              <a:t>A. a drought</a:t>
            </a:r>
          </a:p>
          <a:p>
            <a:r>
              <a:rPr lang="en-US" dirty="0"/>
              <a:t>B. drizzling rain</a:t>
            </a:r>
          </a:p>
          <a:p>
            <a:r>
              <a:rPr lang="en-US" dirty="0"/>
              <a:t>C. </a:t>
            </a:r>
            <a:r>
              <a:rPr lang="en-US" dirty="0" smtClean="0"/>
              <a:t>snow</a:t>
            </a:r>
          </a:p>
          <a:p>
            <a:r>
              <a:rPr lang="en-US" dirty="0" smtClean="0"/>
              <a:t>D. a thunderstorm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Answer;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1) Homework Check 5 minutes</a:t>
            </a:r>
          </a:p>
          <a:p>
            <a:r>
              <a:rPr lang="en-US" smtClean="0"/>
              <a:t>2) Warm Up 5 minutes</a:t>
            </a:r>
          </a:p>
          <a:p>
            <a:r>
              <a:rPr lang="en-US" smtClean="0"/>
              <a:t>3) Unit Test 33 minutes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not allowed to talk during the test. </a:t>
            </a:r>
          </a:p>
          <a:p>
            <a:r>
              <a:rPr lang="en-US" dirty="0" smtClean="0"/>
              <a:t>2) You are not allowed to leave the classroom (Bathroom break , water until you finish your test)</a:t>
            </a:r>
          </a:p>
          <a:p>
            <a:r>
              <a:rPr lang="en-US" dirty="0" smtClean="0"/>
              <a:t>3) There will be no warning (Write up –</a:t>
            </a:r>
            <a:r>
              <a:rPr lang="en-US" dirty="0" err="1" smtClean="0"/>
              <a:t>Conceptsist</a:t>
            </a:r>
            <a:r>
              <a:rPr lang="en-US" dirty="0" smtClean="0"/>
              <a:t> Level 3 Academic Dishonesty- 0 on the test and IRR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Your room name is your college name;</a:t>
            </a:r>
          </a:p>
          <a:p>
            <a:r>
              <a:rPr lang="en-US" dirty="0" err="1" smtClean="0"/>
              <a:t>Bosphorus</a:t>
            </a:r>
            <a:r>
              <a:rPr lang="en-US" dirty="0" smtClean="0"/>
              <a:t>- </a:t>
            </a:r>
            <a:r>
              <a:rPr lang="en-US" dirty="0" err="1" smtClean="0"/>
              <a:t>Bosphorus</a:t>
            </a:r>
            <a:endParaRPr lang="en-US" dirty="0" smtClean="0"/>
          </a:p>
          <a:p>
            <a:r>
              <a:rPr lang="en-US" dirty="0" smtClean="0"/>
              <a:t>Texas A&amp;M- TEXASAM</a:t>
            </a:r>
          </a:p>
          <a:p>
            <a:r>
              <a:rPr lang="en-US" dirty="0" err="1" smtClean="0"/>
              <a:t>Umad</a:t>
            </a:r>
            <a:r>
              <a:rPr lang="en-US" dirty="0" smtClean="0"/>
              <a:t>- UMAD</a:t>
            </a:r>
          </a:p>
          <a:p>
            <a:r>
              <a:rPr lang="en-US" dirty="0" smtClean="0"/>
              <a:t>Berkeley- BERKELEY1</a:t>
            </a:r>
          </a:p>
          <a:p>
            <a:r>
              <a:rPr lang="en-US" dirty="0" smtClean="0"/>
              <a:t>Caltech-CALTECH1</a:t>
            </a:r>
          </a:p>
          <a:p>
            <a:r>
              <a:rPr lang="en-US" dirty="0" smtClean="0"/>
              <a:t>Your ID number same with your </a:t>
            </a:r>
            <a:r>
              <a:rPr lang="en-US" dirty="0" err="1" smtClean="0"/>
              <a:t>plicker</a:t>
            </a:r>
            <a:r>
              <a:rPr lang="en-US" dirty="0" smtClean="0"/>
              <a:t> number.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5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235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Key Concept Builder-Homework Check 5 minutes </vt:lpstr>
      <vt:lpstr>Warm Up 5 minutes 10/13/17</vt:lpstr>
      <vt:lpstr>Today Agenda </vt:lpstr>
      <vt:lpstr>Unit Test B</vt:lpstr>
      <vt:lpstr>Socrative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 Builder-Homework Check 5 minutes </dc:title>
  <dc:creator>TMSA</dc:creator>
  <cp:lastModifiedBy>TMSA</cp:lastModifiedBy>
  <cp:revision>5</cp:revision>
  <dcterms:created xsi:type="dcterms:W3CDTF">2006-08-16T00:00:00Z</dcterms:created>
  <dcterms:modified xsi:type="dcterms:W3CDTF">2017-10-13T19:37:21Z</dcterms:modified>
</cp:coreProperties>
</file>