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rr/36948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ABE8E2CA-553F-46E6-822D-048E6F950AD9?hasLocalHost=fal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4kids.com/files/plants_structur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cell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10/18/16 Tuesday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848600" cy="4572000"/>
          </a:xfrm>
        </p:spPr>
        <p:txBody>
          <a:bodyPr/>
          <a:lstStyle/>
          <a:p>
            <a:r>
              <a:rPr lang="en-US" sz="8000" dirty="0" smtClean="0"/>
              <a:t>What are the three parts of cell theory?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 All organisms are composed of cells.</a:t>
            </a:r>
          </a:p>
          <a:p>
            <a:r>
              <a:rPr lang="en-US" sz="4400" dirty="0"/>
              <a:t>2. Cells are alive and the basic living units of organization in all organisms.</a:t>
            </a:r>
          </a:p>
          <a:p>
            <a:r>
              <a:rPr lang="en-US" sz="4400" dirty="0"/>
              <a:t>3. All cells come from other cells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10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(5 minutes)</a:t>
            </a:r>
          </a:p>
          <a:p>
            <a:r>
              <a:rPr lang="en-US" dirty="0" smtClean="0"/>
              <a:t>Video (6 Minutes-Discovery Education )</a:t>
            </a:r>
          </a:p>
          <a:p>
            <a:r>
              <a:rPr lang="en-US" dirty="0" smtClean="0"/>
              <a:t>Taking Notes</a:t>
            </a:r>
          </a:p>
          <a:p>
            <a:r>
              <a:rPr lang="en-US" dirty="0" smtClean="0"/>
              <a:t>Video (Brain Pop 3:18) </a:t>
            </a:r>
          </a:p>
          <a:p>
            <a:r>
              <a:rPr lang="en-US" dirty="0" smtClean="0"/>
              <a:t>Pop-Quiz (Classwork)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Game (</a:t>
            </a:r>
            <a:r>
              <a:rPr lang="en-US" dirty="0" err="1" smtClean="0"/>
              <a:t>Kahoot</a:t>
            </a:r>
            <a:r>
              <a:rPr lang="en-US" dirty="0" smtClean="0"/>
              <a:t>/</a:t>
            </a:r>
            <a:r>
              <a:rPr lang="en-US" u="sng" dirty="0">
                <a:hlinkClick r:id="rId2"/>
              </a:rPr>
              <a:t>Cell Theory Rags to </a:t>
            </a:r>
            <a:r>
              <a:rPr lang="en-US" u="sng" dirty="0" smtClean="0">
                <a:hlinkClick r:id="rId2"/>
              </a:rPr>
              <a:t>Riches</a:t>
            </a:r>
            <a:r>
              <a:rPr lang="en-US" u="sng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https://app.discoveryeducation.com/learn/videos/ABE8E2CA-553F-46E6-822D-048E6F950AD9?hasLocalHost=false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and 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Cell; </a:t>
            </a:r>
            <a:r>
              <a:rPr lang="en-US" dirty="0"/>
              <a:t>Basic unit of structure and function of a living organism; the basic unit of life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Nucleus; </a:t>
            </a:r>
            <a:r>
              <a:rPr lang="en-US" dirty="0"/>
              <a:t>The cell nucleus acts like the brain of the cell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Cell Wall; </a:t>
            </a:r>
            <a:r>
              <a:rPr lang="en-US" b="1" dirty="0"/>
              <a:t>Cell walls</a:t>
            </a:r>
            <a:r>
              <a:rPr lang="en-US" dirty="0"/>
              <a:t> made of cellulose are only found around </a:t>
            </a:r>
            <a:r>
              <a:rPr lang="en-US" u="sng" dirty="0">
                <a:hlinkClick r:id="rId2" tooltip="plant structure"/>
              </a:rPr>
              <a:t>plant cells</a:t>
            </a:r>
            <a:r>
              <a:rPr lang="en-US" dirty="0"/>
              <a:t> and a few other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and Organelle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Cell Membrane; </a:t>
            </a:r>
            <a:r>
              <a:rPr lang="en-US" dirty="0"/>
              <a:t>All cells are contained by a </a:t>
            </a:r>
            <a:r>
              <a:rPr lang="en-US" b="1" dirty="0"/>
              <a:t>cell membrane</a:t>
            </a:r>
            <a:r>
              <a:rPr lang="en-US" dirty="0"/>
              <a:t> that keeps the pieces inside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Organelle</a:t>
            </a:r>
            <a:r>
              <a:rPr lang="en-US" dirty="0" smtClean="0"/>
              <a:t>; </a:t>
            </a:r>
            <a:r>
              <a:rPr lang="en-US" dirty="0"/>
              <a:t>an organelle is one of several structures with specialized functions, suspended in the cytoplasm of a eukaryotic cell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Brian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https://www.brainpop.com/health/bodysystems/cells/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146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10/18/16 Tuesday 5 Minutes</vt:lpstr>
      <vt:lpstr>Answer</vt:lpstr>
      <vt:lpstr>Agenda</vt:lpstr>
      <vt:lpstr>Video</vt:lpstr>
      <vt:lpstr>Cell and Organelles</vt:lpstr>
      <vt:lpstr>Cell and Organelle</vt:lpstr>
      <vt:lpstr>Brian Pop</vt:lpstr>
      <vt:lpstr>Pop Quiz</vt:lpstr>
      <vt:lpstr>Game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10/18/16 Tuesday 5 Minutes</dc:title>
  <dc:creator>TMSA</dc:creator>
  <cp:lastModifiedBy>TMSA</cp:lastModifiedBy>
  <cp:revision>4</cp:revision>
  <dcterms:created xsi:type="dcterms:W3CDTF">2006-08-16T00:00:00Z</dcterms:created>
  <dcterms:modified xsi:type="dcterms:W3CDTF">2016-10-18T18:58:47Z</dcterms:modified>
</cp:coreProperties>
</file>