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Hx_yWFQvJT4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304800"/>
            <a:ext cx="7772400" cy="38417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10-2-18 Tuesday 4 min Warm Up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953472"/>
            <a:ext cx="8515336" cy="56759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735085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 Up Answer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382000" cy="47545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1 The wind carries smoke and spreads it over a wide area.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2 </a:t>
            </a:r>
            <a:r>
              <a:rPr lang="en-US" dirty="0"/>
              <a:t>Warsaw would be cleaner and brighter without the power plant,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3 </a:t>
            </a:r>
            <a:r>
              <a:rPr lang="en-US" dirty="0"/>
              <a:t>Possible answers include walking and riding bicycles instead of using automobiles; conserving electricity, </a:t>
            </a:r>
          </a:p>
        </p:txBody>
      </p:sp>
    </p:spTree>
    <p:extLst>
      <p:ext uri="{BB962C8B-B14F-4D97-AF65-F5344CB8AC3E}">
        <p14:creationId xmlns:p14="http://schemas.microsoft.com/office/powerpoint/2010/main" val="14483914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 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smtClean="0"/>
              <a:t>1) Warm Up 4 min </a:t>
            </a:r>
          </a:p>
          <a:p>
            <a:pPr marL="0" indent="0">
              <a:buNone/>
            </a:pPr>
            <a:r>
              <a:rPr lang="en-US" dirty="0" smtClean="0"/>
              <a:t>2) Lesson Vocabulary 5 min (Science Journal) </a:t>
            </a:r>
          </a:p>
          <a:p>
            <a:pPr marL="0" indent="0">
              <a:buNone/>
            </a:pPr>
            <a:r>
              <a:rPr lang="en-US" dirty="0" smtClean="0"/>
              <a:t>3) Lesson Outline 10 min </a:t>
            </a:r>
            <a:r>
              <a:rPr lang="en-US" smtClean="0"/>
              <a:t>(Worksheet)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4) Video 5 min </a:t>
            </a:r>
          </a:p>
          <a:p>
            <a:pPr marL="0" indent="0">
              <a:buNone/>
            </a:pPr>
            <a:r>
              <a:rPr lang="en-US" dirty="0" smtClean="0"/>
              <a:t>5) </a:t>
            </a:r>
            <a:r>
              <a:rPr lang="en-US" dirty="0" err="1" smtClean="0"/>
              <a:t>Plicker</a:t>
            </a:r>
            <a:r>
              <a:rPr lang="en-US" dirty="0" smtClean="0"/>
              <a:t> (Classwork ) 10 questions </a:t>
            </a:r>
          </a:p>
          <a:p>
            <a:pPr marL="0" indent="0" algn="ctr">
              <a:buNone/>
            </a:pPr>
            <a:r>
              <a:rPr lang="en-US" dirty="0" smtClean="0"/>
              <a:t>Test Average By Class;</a:t>
            </a:r>
          </a:p>
          <a:p>
            <a:pPr marL="514350" indent="-514350" algn="ctr">
              <a:buFont typeface="+mj-lt"/>
              <a:buAutoNum type="arabicPeriod"/>
            </a:pPr>
            <a:r>
              <a:rPr lang="en-US" dirty="0"/>
              <a:t> </a:t>
            </a:r>
            <a:r>
              <a:rPr lang="en-US" dirty="0" err="1"/>
              <a:t>Bluford</a:t>
            </a:r>
            <a:r>
              <a:rPr lang="en-US" dirty="0"/>
              <a:t>: 80.3                   </a:t>
            </a:r>
          </a:p>
          <a:p>
            <a:pPr marL="514350" indent="-514350" algn="ctr">
              <a:buFont typeface="+mj-lt"/>
              <a:buAutoNum type="arabicPeriod"/>
            </a:pPr>
            <a:r>
              <a:rPr lang="en-US" dirty="0"/>
              <a:t>Darwin; </a:t>
            </a:r>
            <a:r>
              <a:rPr lang="en-US" dirty="0" smtClean="0"/>
              <a:t>77.5</a:t>
            </a:r>
          </a:p>
          <a:p>
            <a:pPr marL="514350" indent="-514350" algn="ctr">
              <a:buFont typeface="+mj-lt"/>
              <a:buAutoNum type="arabicPeriod"/>
            </a:pPr>
            <a:r>
              <a:rPr lang="en-US" dirty="0" smtClean="0"/>
              <a:t> McNair; 56.1</a:t>
            </a:r>
          </a:p>
          <a:p>
            <a:pPr marL="514350" indent="-514350" algn="ctr">
              <a:buFont typeface="+mj-lt"/>
              <a:buAutoNum type="arabicPeriod"/>
            </a:pPr>
            <a:r>
              <a:rPr lang="en-US" dirty="0" err="1" smtClean="0"/>
              <a:t>Gursey</a:t>
            </a:r>
            <a:r>
              <a:rPr lang="en-US" dirty="0" smtClean="0"/>
              <a:t> :53.2</a:t>
            </a:r>
          </a:p>
          <a:p>
            <a:pPr marL="514350" indent="-514350" algn="ctr">
              <a:buFont typeface="+mj-lt"/>
              <a:buAutoNum type="arabicPeriod"/>
            </a:pPr>
            <a:r>
              <a:rPr lang="en-US" dirty="0" smtClean="0"/>
              <a:t>Carver; 50.9</a:t>
            </a:r>
          </a:p>
          <a:p>
            <a:pPr marL="0" indent="0" algn="ctr">
              <a:buNone/>
            </a:pPr>
            <a:r>
              <a:rPr lang="en-US" dirty="0" smtClean="0"/>
              <a:t>If you are below classroom average you can retake on Thursday. </a:t>
            </a:r>
          </a:p>
        </p:txBody>
      </p:sp>
    </p:spTree>
    <p:extLst>
      <p:ext uri="{BB962C8B-B14F-4D97-AF65-F5344CB8AC3E}">
        <p14:creationId xmlns:p14="http://schemas.microsoft.com/office/powerpoint/2010/main" val="11132719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Lesson Vocabulary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458200" cy="5059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acid </a:t>
            </a:r>
            <a:r>
              <a:rPr lang="en-US" dirty="0"/>
              <a:t>precipitation results from sulfur dioxide and nitrogen oxides combining with moisture in the atmosphere 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air </a:t>
            </a:r>
            <a:r>
              <a:rPr lang="en-US" dirty="0"/>
              <a:t>pollution contamination of air by harmful substances 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particulate </a:t>
            </a:r>
            <a:r>
              <a:rPr lang="en-US" dirty="0"/>
              <a:t>matter mixture of dust, acids, and other chemicals that can be harmful to health 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photochemical </a:t>
            </a:r>
            <a:r>
              <a:rPr lang="en-US" dirty="0"/>
              <a:t>smog interaction between sunlight and chemicals in the air</a:t>
            </a:r>
          </a:p>
        </p:txBody>
      </p:sp>
    </p:spTree>
    <p:extLst>
      <p:ext uri="{BB962C8B-B14F-4D97-AF65-F5344CB8AC3E}">
        <p14:creationId xmlns:p14="http://schemas.microsoft.com/office/powerpoint/2010/main" val="374374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838200"/>
          </a:xfrm>
        </p:spPr>
        <p:txBody>
          <a:bodyPr/>
          <a:lstStyle/>
          <a:p>
            <a:r>
              <a:rPr lang="en-US" dirty="0"/>
              <a:t>Lesson 4: Air Quality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686800" cy="579120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b="1" dirty="0" smtClean="0"/>
              <a:t>A</a:t>
            </a:r>
            <a:r>
              <a:rPr lang="en-US" b="1" dirty="0"/>
              <a:t>. Sources of Air Pollution </a:t>
            </a:r>
            <a:endParaRPr lang="en-US" b="1" dirty="0" smtClean="0"/>
          </a:p>
          <a:p>
            <a:pPr marL="0" indent="0">
              <a:buNone/>
            </a:pPr>
            <a:r>
              <a:rPr lang="en-US" dirty="0" smtClean="0"/>
              <a:t>1</a:t>
            </a:r>
            <a:r>
              <a:rPr lang="en-US" b="1" u="sng" dirty="0"/>
              <a:t>. Air pollution </a:t>
            </a:r>
            <a:r>
              <a:rPr lang="en-US" dirty="0"/>
              <a:t>is the contamination of air by harmful substances including smoke and other gases.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</a:t>
            </a:r>
            <a:r>
              <a:rPr lang="en-US" dirty="0"/>
              <a:t>. Air pollution harms animals and humans by weakening the </a:t>
            </a:r>
            <a:r>
              <a:rPr lang="en-US" b="1" u="sng" dirty="0"/>
              <a:t>immune system </a:t>
            </a:r>
            <a:r>
              <a:rPr lang="en-US" dirty="0"/>
              <a:t>and causing disease.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b</a:t>
            </a:r>
            <a:r>
              <a:rPr lang="en-US" dirty="0"/>
              <a:t>. Air pollution </a:t>
            </a:r>
            <a:r>
              <a:rPr lang="en-US" b="1" u="sng" dirty="0"/>
              <a:t>damages</a:t>
            </a:r>
            <a:r>
              <a:rPr lang="en-US" dirty="0"/>
              <a:t> plants, including crops, and can reduce food production.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2</a:t>
            </a:r>
            <a:r>
              <a:rPr lang="en-US" dirty="0"/>
              <a:t>. </a:t>
            </a:r>
            <a:r>
              <a:rPr lang="en-US" b="1" u="sng" dirty="0"/>
              <a:t>Point-source pollution </a:t>
            </a:r>
            <a:r>
              <a:rPr lang="en-US" dirty="0"/>
              <a:t>is pollution that comes from an identifiable source. </a:t>
            </a:r>
            <a:r>
              <a:rPr lang="en-US" dirty="0" smtClean="0"/>
              <a:t>A </a:t>
            </a:r>
            <a:r>
              <a:rPr lang="en-US" dirty="0"/>
              <a:t>natural source of this pollution is a(n) </a:t>
            </a:r>
            <a:r>
              <a:rPr lang="en-US" b="1" u="sng" dirty="0"/>
              <a:t>volcano</a:t>
            </a:r>
            <a:r>
              <a:rPr lang="en-US" dirty="0"/>
              <a:t>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3</a:t>
            </a:r>
            <a:r>
              <a:rPr lang="en-US" b="1" u="sng" dirty="0"/>
              <a:t>. Nonpoint-source pollution </a:t>
            </a:r>
            <a:r>
              <a:rPr lang="en-US" dirty="0"/>
              <a:t>is pollution that comes from a widespread area. A natural source of this pollution is </a:t>
            </a:r>
            <a:r>
              <a:rPr lang="en-US" b="1" u="sng" dirty="0"/>
              <a:t>anaerobic bacteria</a:t>
            </a:r>
            <a:r>
              <a:rPr lang="en-US" dirty="0"/>
              <a:t>. </a:t>
            </a:r>
            <a:endParaRPr lang="en-US" dirty="0" smtClean="0"/>
          </a:p>
          <a:p>
            <a:pPr marL="0" indent="0">
              <a:buNone/>
            </a:pPr>
            <a:r>
              <a:rPr lang="en-US" b="1" dirty="0" smtClean="0"/>
              <a:t>B</a:t>
            </a:r>
            <a:r>
              <a:rPr lang="en-US" b="1" dirty="0"/>
              <a:t>. Causes and Effects of Air Pollution </a:t>
            </a:r>
            <a:endParaRPr lang="en-US" b="1" dirty="0" smtClean="0"/>
          </a:p>
          <a:p>
            <a:pPr marL="0" indent="0">
              <a:buNone/>
            </a:pPr>
            <a:r>
              <a:rPr lang="en-US" dirty="0" smtClean="0"/>
              <a:t>1</a:t>
            </a:r>
            <a:r>
              <a:rPr lang="en-US" dirty="0"/>
              <a:t>. </a:t>
            </a:r>
            <a:r>
              <a:rPr lang="en-US" b="1" u="sng" dirty="0"/>
              <a:t>Acid precipitation </a:t>
            </a:r>
            <a:r>
              <a:rPr lang="en-US" dirty="0"/>
              <a:t>forms when sulfur dioxide and nitrogen oxides combine with moisture in the atmosphere and create precipitation that has a pH lower than that of normal rain water..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</a:t>
            </a:r>
            <a:r>
              <a:rPr lang="en-US" dirty="0"/>
              <a:t>. Acid precipitation falling in lakes and rivers can harm </a:t>
            </a:r>
            <a:r>
              <a:rPr lang="en-US" b="1" u="sng" dirty="0"/>
              <a:t>organisms</a:t>
            </a:r>
            <a:r>
              <a:rPr lang="en-US" dirty="0"/>
              <a:t> living in the water.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b</a:t>
            </a:r>
            <a:r>
              <a:rPr lang="en-US" dirty="0"/>
              <a:t>. Acid precipitation can </a:t>
            </a:r>
            <a:r>
              <a:rPr lang="en-US" b="1" u="sng" dirty="0"/>
              <a:t>weather</a:t>
            </a:r>
            <a:r>
              <a:rPr lang="en-US" dirty="0"/>
              <a:t> buildings that are made of stone.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c</a:t>
            </a:r>
            <a:r>
              <a:rPr lang="en-US" dirty="0"/>
              <a:t>. One of the most common sources of pollutants that cause acid rain is </a:t>
            </a:r>
            <a:r>
              <a:rPr lang="en-US" b="1" u="sng" dirty="0"/>
              <a:t>automobiles (or factories or power plants).</a:t>
            </a:r>
          </a:p>
        </p:txBody>
      </p:sp>
    </p:spTree>
    <p:extLst>
      <p:ext uri="{BB962C8B-B14F-4D97-AF65-F5344CB8AC3E}">
        <p14:creationId xmlns:p14="http://schemas.microsoft.com/office/powerpoint/2010/main" val="4256746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dirty="0"/>
              <a:t>Lesson 4: Air Quality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219200"/>
            <a:ext cx="8915400" cy="54864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/>
              <a:t>2. </a:t>
            </a:r>
            <a:r>
              <a:rPr lang="en-US" b="1" u="sng" dirty="0"/>
              <a:t>Photochemical smog </a:t>
            </a:r>
            <a:r>
              <a:rPr lang="en-US" dirty="0"/>
              <a:t>is air pollution that forms from the interaction between chemicals in the air and sunlight.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</a:t>
            </a:r>
            <a:r>
              <a:rPr lang="en-US" dirty="0"/>
              <a:t>. Smog forms when </a:t>
            </a:r>
            <a:r>
              <a:rPr lang="en-US" b="1" u="sng" dirty="0"/>
              <a:t>nitrogen dioxide </a:t>
            </a:r>
            <a:r>
              <a:rPr lang="en-US" dirty="0"/>
              <a:t>from gasoline exhaust mixes with sunlight.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b</a:t>
            </a:r>
            <a:r>
              <a:rPr lang="en-US" dirty="0"/>
              <a:t>. </a:t>
            </a:r>
            <a:r>
              <a:rPr lang="en-US" b="1" u="sng" dirty="0"/>
              <a:t>Ozone</a:t>
            </a:r>
            <a:r>
              <a:rPr lang="en-US" dirty="0"/>
              <a:t> is the main gas in smog; at ground level, this gas can harm the tissues of plants and animals. </a:t>
            </a:r>
            <a:endParaRPr lang="en-US" dirty="0" smtClean="0"/>
          </a:p>
          <a:p>
            <a:pPr marL="0" indent="0">
              <a:buNone/>
            </a:pPr>
            <a:r>
              <a:rPr lang="en-US" b="1" dirty="0" smtClean="0"/>
              <a:t>C</a:t>
            </a:r>
            <a:r>
              <a:rPr lang="en-US" b="1" dirty="0"/>
              <a:t>. Particulate Pollution </a:t>
            </a:r>
            <a:endParaRPr lang="en-US" b="1" dirty="0" smtClean="0"/>
          </a:p>
          <a:p>
            <a:pPr marL="0" indent="0">
              <a:buNone/>
            </a:pPr>
            <a:r>
              <a:rPr lang="en-US" dirty="0" smtClean="0"/>
              <a:t>1</a:t>
            </a:r>
            <a:r>
              <a:rPr lang="en-US" dirty="0"/>
              <a:t>. </a:t>
            </a:r>
            <a:r>
              <a:rPr lang="en-US" b="1" u="sng" dirty="0"/>
              <a:t>Particulate matter </a:t>
            </a:r>
            <a:r>
              <a:rPr lang="en-US" dirty="0"/>
              <a:t>is a mixture of dust, acids, and other chemicals that can be harmful to human health.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2</a:t>
            </a:r>
            <a:r>
              <a:rPr lang="en-US" dirty="0"/>
              <a:t>. The </a:t>
            </a:r>
            <a:r>
              <a:rPr lang="en-US" b="1" u="sng" dirty="0"/>
              <a:t>smallest</a:t>
            </a:r>
            <a:r>
              <a:rPr lang="en-US" dirty="0"/>
              <a:t> particles are usually the most harmful because they can be inhaled and can cause asthma and bronchitis and lead to heart attacks. </a:t>
            </a:r>
            <a:endParaRPr lang="en-US" dirty="0" smtClean="0"/>
          </a:p>
          <a:p>
            <a:pPr marL="0" indent="0">
              <a:buNone/>
            </a:pPr>
            <a:r>
              <a:rPr lang="en-US" b="1" dirty="0" smtClean="0"/>
              <a:t>D</a:t>
            </a:r>
            <a:r>
              <a:rPr lang="en-US" b="1" dirty="0"/>
              <a:t>. Movement of Air Pollution </a:t>
            </a:r>
            <a:endParaRPr lang="en-US" b="1" dirty="0" smtClean="0"/>
          </a:p>
          <a:p>
            <a:pPr marL="0" indent="0">
              <a:buNone/>
            </a:pPr>
            <a:r>
              <a:rPr lang="en-US" dirty="0" smtClean="0"/>
              <a:t>1</a:t>
            </a:r>
            <a:r>
              <a:rPr lang="en-US" dirty="0"/>
              <a:t>. </a:t>
            </a:r>
            <a:r>
              <a:rPr lang="en-US" b="1" u="sng" dirty="0"/>
              <a:t>Wind</a:t>
            </a:r>
            <a:r>
              <a:rPr lang="en-US" dirty="0"/>
              <a:t> can carry air pollution from one place to another.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2</a:t>
            </a:r>
            <a:r>
              <a:rPr lang="en-US" dirty="0"/>
              <a:t>. A(n) </a:t>
            </a:r>
            <a:r>
              <a:rPr lang="en-US" b="1" u="sng" dirty="0"/>
              <a:t>temperature inversion </a:t>
            </a:r>
            <a:r>
              <a:rPr lang="en-US" dirty="0"/>
              <a:t>can trap pollution in a valley for a number of days.</a:t>
            </a:r>
          </a:p>
        </p:txBody>
      </p:sp>
    </p:spTree>
    <p:extLst>
      <p:ext uri="{BB962C8B-B14F-4D97-AF65-F5344CB8AC3E}">
        <p14:creationId xmlns:p14="http://schemas.microsoft.com/office/powerpoint/2010/main" val="11270148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Lesson 4: Air Quality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8458200" cy="510540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b="1" dirty="0"/>
              <a:t>E. Maintaining Healthful Air Quality </a:t>
            </a:r>
            <a:endParaRPr lang="en-US" b="1" dirty="0" smtClean="0"/>
          </a:p>
          <a:p>
            <a:pPr marL="0" indent="0">
              <a:buNone/>
            </a:pPr>
            <a:r>
              <a:rPr lang="en-US" dirty="0" smtClean="0"/>
              <a:t>1</a:t>
            </a:r>
            <a:r>
              <a:rPr lang="en-US" dirty="0"/>
              <a:t>. The </a:t>
            </a:r>
            <a:r>
              <a:rPr lang="en-US" b="1" u="sng" dirty="0"/>
              <a:t>Clean Air Act </a:t>
            </a:r>
            <a:r>
              <a:rPr lang="en-US" dirty="0"/>
              <a:t>of 1970 allows the U.S. government to set limits on levels of harmful pollutants, including carbon monoxide, lead, nitrogen oxides, ozone, particulate matter, and sulfur dioxide.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2</a:t>
            </a:r>
            <a:r>
              <a:rPr lang="en-US" dirty="0"/>
              <a:t>. Officials </a:t>
            </a:r>
            <a:r>
              <a:rPr lang="en-US" b="1" u="sng" dirty="0"/>
              <a:t>monitor</a:t>
            </a:r>
            <a:r>
              <a:rPr lang="en-US" dirty="0"/>
              <a:t> air pollution levels in all major U.S. cities. When pollution levels become high, they issue </a:t>
            </a:r>
            <a:r>
              <a:rPr lang="en-US" b="1" u="sng" dirty="0"/>
              <a:t>health warnings </a:t>
            </a:r>
            <a:r>
              <a:rPr lang="en-US" dirty="0"/>
              <a:t>and recommend that people limit certain activities, such as exercising outside and driving. </a:t>
            </a:r>
            <a:endParaRPr lang="en-US" dirty="0" smtClean="0"/>
          </a:p>
          <a:p>
            <a:pPr marL="0" indent="0">
              <a:buNone/>
            </a:pPr>
            <a:r>
              <a:rPr lang="en-US" b="1" dirty="0" smtClean="0"/>
              <a:t>F</a:t>
            </a:r>
            <a:r>
              <a:rPr lang="en-US" b="1" dirty="0"/>
              <a:t>. Air Quality Trends </a:t>
            </a:r>
            <a:endParaRPr lang="en-US" b="1" dirty="0" smtClean="0"/>
          </a:p>
          <a:p>
            <a:pPr marL="0" indent="0">
              <a:buNone/>
            </a:pPr>
            <a:r>
              <a:rPr lang="en-US" dirty="0" smtClean="0"/>
              <a:t>1</a:t>
            </a:r>
            <a:r>
              <a:rPr lang="en-US" dirty="0"/>
              <a:t>. Because of the Clean Air Act, levels of most air pollutants have </a:t>
            </a:r>
            <a:r>
              <a:rPr lang="en-US" b="1" u="sng" dirty="0"/>
              <a:t>decreased</a:t>
            </a:r>
            <a:r>
              <a:rPr lang="en-US" dirty="0"/>
              <a:t> greatly in the past four decades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dirty="0"/>
              <a:t>2. The level of ground-level ozone has increased mainly because of the increased number of </a:t>
            </a:r>
            <a:r>
              <a:rPr lang="en-US" b="1" u="sng" dirty="0"/>
              <a:t>automobiles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dirty="0"/>
              <a:t>3. </a:t>
            </a:r>
            <a:r>
              <a:rPr lang="en-US" b="1" u="sng" dirty="0"/>
              <a:t>Indoor</a:t>
            </a:r>
            <a:r>
              <a:rPr lang="en-US" dirty="0"/>
              <a:t> air pollution can be 50 times stronger than outdoor air pollution.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</a:t>
            </a:r>
            <a:r>
              <a:rPr lang="en-US" dirty="0"/>
              <a:t>. Sources of </a:t>
            </a:r>
            <a:r>
              <a:rPr lang="en-US" b="1" u="sng" dirty="0"/>
              <a:t>indoor air pollution </a:t>
            </a:r>
            <a:r>
              <a:rPr lang="en-US" dirty="0"/>
              <a:t>include tobacco smoke, cleaning products, and some carpets and upholstery.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b</a:t>
            </a:r>
            <a:r>
              <a:rPr lang="en-US" dirty="0"/>
              <a:t>. The gas </a:t>
            </a:r>
            <a:r>
              <a:rPr lang="en-US" b="1" u="sng" dirty="0"/>
              <a:t>radon</a:t>
            </a:r>
            <a:r>
              <a:rPr lang="en-US" dirty="0"/>
              <a:t>, which escapes from some soil, enters buildings through cracks in foundations</a:t>
            </a:r>
          </a:p>
        </p:txBody>
      </p:sp>
    </p:spTree>
    <p:extLst>
      <p:ext uri="{BB962C8B-B14F-4D97-AF65-F5344CB8AC3E}">
        <p14:creationId xmlns:p14="http://schemas.microsoft.com/office/powerpoint/2010/main" val="42452711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Video (Air Quality)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www.youtube.com/watch?v=Hx_yWFQvJT4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7187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Plicker</a:t>
            </a:r>
            <a:r>
              <a:rPr lang="en-US" dirty="0" smtClean="0"/>
              <a:t>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60328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1404</TotalTime>
  <Words>734</Words>
  <Application>Microsoft Office PowerPoint</Application>
  <PresentationFormat>On-screen Show (4:3)</PresentationFormat>
  <Paragraphs>58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10-2-18 Tuesday 4 min Warm Up</vt:lpstr>
      <vt:lpstr>Warm Up Answer</vt:lpstr>
      <vt:lpstr>Today Agenda</vt:lpstr>
      <vt:lpstr>Lesson Vocabulary</vt:lpstr>
      <vt:lpstr>Lesson 4: Air Quality</vt:lpstr>
      <vt:lpstr>Lesson 4: Air Quality</vt:lpstr>
      <vt:lpstr>Lesson 4: Air Quality</vt:lpstr>
      <vt:lpstr>Video (Air Quality) </vt:lpstr>
      <vt:lpstr>Plicker Questions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10-2-18 Tuesday 4 min Warm Up</dc:title>
  <dc:creator>Ahmet ilbay</dc:creator>
  <cp:lastModifiedBy>Ahmet ilbay</cp:lastModifiedBy>
  <cp:revision>13</cp:revision>
  <dcterms:created xsi:type="dcterms:W3CDTF">2006-08-16T00:00:00Z</dcterms:created>
  <dcterms:modified xsi:type="dcterms:W3CDTF">2018-10-02T12:20:45Z</dcterms:modified>
</cp:coreProperties>
</file>