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biology/Organelles/enrichment/Cells-and-their-Organelles-Example-1/?referrer=featured_content" TargetMode="External"/><Relationship Id="rId2" Type="http://schemas.openxmlformats.org/officeDocument/2006/relationships/hyperlink" Target="Organelle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'Cells%20Are%20Us!'%20Literacy%20Artic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20000" cy="47244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5400" dirty="0" smtClean="0"/>
              <a:t>What is E.R and function?</a:t>
            </a:r>
          </a:p>
          <a:p>
            <a:pPr marL="514350" indent="-514350">
              <a:buAutoNum type="arabicParenR"/>
            </a:pPr>
            <a:r>
              <a:rPr lang="en-US" sz="5400" dirty="0" smtClean="0"/>
              <a:t>What is mitochondria and function?</a:t>
            </a:r>
          </a:p>
          <a:p>
            <a:pPr marL="514350" indent="-514350">
              <a:buAutoNum type="arabicParenR"/>
            </a:pPr>
            <a:r>
              <a:rPr lang="en-US" sz="5400" dirty="0" smtClean="0"/>
              <a:t>What is lysosome and function?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511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1) Endoplasmic Reticulum; the </a:t>
            </a:r>
            <a:r>
              <a:rPr lang="en-US" dirty="0"/>
              <a:t>ER functions as a manufacturing and packaging system</a:t>
            </a:r>
            <a:r>
              <a:rPr lang="en-US" dirty="0" smtClean="0"/>
              <a:t>. (Like highway.</a:t>
            </a:r>
          </a:p>
          <a:p>
            <a:r>
              <a:rPr lang="en-US" dirty="0" smtClean="0"/>
              <a:t>2) </a:t>
            </a:r>
            <a:r>
              <a:rPr lang="en-US" dirty="0"/>
              <a:t>Mitochondria are known as the powerhouses of the cell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dirty="0"/>
              <a:t>Lysosomes hold </a:t>
            </a:r>
            <a:r>
              <a:rPr lang="en-US" b="1" dirty="0"/>
              <a:t>enzymes</a:t>
            </a:r>
            <a:r>
              <a:rPr lang="en-US" dirty="0"/>
              <a:t> that were created by the cell. The purpose of the lysosome is to </a:t>
            </a:r>
            <a:r>
              <a:rPr lang="en-US" b="1" dirty="0" smtClean="0"/>
              <a:t>digest </a:t>
            </a:r>
            <a:r>
              <a:rPr lang="en-US" dirty="0" smtClean="0"/>
              <a:t>things</a:t>
            </a:r>
            <a:r>
              <a:rPr lang="en-US" dirty="0"/>
              <a:t>. </a:t>
            </a:r>
            <a:r>
              <a:rPr lang="en-US" dirty="0" smtClean="0"/>
              <a:t>(Trash disposal)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Reading Package C12- Organelles 15 minutes</a:t>
            </a:r>
          </a:p>
          <a:p>
            <a:r>
              <a:rPr lang="en-US" dirty="0" smtClean="0"/>
              <a:t>3) Cells make us reading article and question classwork (20 minutes)</a:t>
            </a:r>
          </a:p>
          <a:p>
            <a:r>
              <a:rPr lang="en-US" dirty="0" smtClean="0"/>
              <a:t>4) Review and homework distribution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http://www.ck12.org/biology/Organelles/enrichment/Cells-and-their-Organelles-Example-1/?</a:t>
            </a:r>
            <a:r>
              <a:rPr lang="en-US" dirty="0" smtClean="0">
                <a:hlinkClick r:id="rId3"/>
              </a:rPr>
              <a:t>referrer=featured_content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Cells make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</vt:lpstr>
      <vt:lpstr>Answer</vt:lpstr>
      <vt:lpstr>Today Agenda</vt:lpstr>
      <vt:lpstr>Reading CK12</vt:lpstr>
      <vt:lpstr>Cells make 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TMSA</dc:creator>
  <cp:lastModifiedBy>TMSA</cp:lastModifiedBy>
  <cp:revision>4</cp:revision>
  <dcterms:created xsi:type="dcterms:W3CDTF">2006-08-16T00:00:00Z</dcterms:created>
  <dcterms:modified xsi:type="dcterms:W3CDTF">2016-10-20T16:56:06Z</dcterms:modified>
</cp:coreProperties>
</file>