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animals/animal-cell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plants/plant-cell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0010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5400" dirty="0" smtClean="0"/>
              <a:t>Contrast a plant cell with an animal cell . How can you tell them apart?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5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Plant cell and Animal Cell</a:t>
            </a:r>
          </a:p>
          <a:p>
            <a:r>
              <a:rPr lang="en-US" dirty="0" smtClean="0"/>
              <a:t>3) Classwork (Cell Coloring)</a:t>
            </a:r>
          </a:p>
          <a:p>
            <a:r>
              <a:rPr lang="en-US" dirty="0" smtClean="0"/>
              <a:t>4) Review. </a:t>
            </a:r>
          </a:p>
          <a:p>
            <a:r>
              <a:rPr lang="en-US" dirty="0" smtClean="0"/>
              <a:t>5) Study Guide Distribution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Animal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Plant Cell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(Paint Cell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</vt:lpstr>
      <vt:lpstr>Answer</vt:lpstr>
      <vt:lpstr>Agenda</vt:lpstr>
      <vt:lpstr>Video</vt:lpstr>
      <vt:lpstr>Video</vt:lpstr>
      <vt:lpstr>Classwork (Paint Cell 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TMSA</dc:creator>
  <cp:lastModifiedBy>TMSA</cp:lastModifiedBy>
  <cp:revision>6</cp:revision>
  <dcterms:created xsi:type="dcterms:W3CDTF">2006-08-16T00:00:00Z</dcterms:created>
  <dcterms:modified xsi:type="dcterms:W3CDTF">2016-10-21T19:46:14Z</dcterms:modified>
</cp:coreProperties>
</file>