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10/24/16 Monday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086600" cy="4038600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1)What </a:t>
            </a:r>
            <a:r>
              <a:rPr lang="en-US" sz="4800" dirty="0"/>
              <a:t>invention helped scientists to discover cells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The microscope-</a:t>
            </a:r>
            <a:r>
              <a:rPr lang="en-US" sz="4800" dirty="0"/>
              <a:t>This instrument is used to magnify micro-organisms and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9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9)List </a:t>
            </a:r>
            <a:r>
              <a:rPr lang="en-US" dirty="0"/>
              <a:t>two differences between plant and animal cells.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wall and </a:t>
            </a:r>
            <a:r>
              <a:rPr lang="en-US" dirty="0"/>
              <a:t>Chloroplast </a:t>
            </a:r>
            <a:r>
              <a:rPr lang="en-US" dirty="0" smtClean="0"/>
              <a:t>(plant cell)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10)Which </a:t>
            </a:r>
            <a:r>
              <a:rPr lang="en-US" dirty="0"/>
              <a:t>organelle controls all cell activities and contains the genetic material?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5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the parts of microscope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528506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15743" y="2002971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Nosepiece </a:t>
            </a:r>
          </a:p>
          <a:p>
            <a:pPr marL="342900" indent="-342900">
              <a:buAutoNum type="alphaUcParenR"/>
            </a:pPr>
            <a:r>
              <a:rPr lang="en-US" dirty="0" smtClean="0"/>
              <a:t>Objective Lenses</a:t>
            </a:r>
          </a:p>
          <a:p>
            <a:pPr marL="342900" indent="-342900">
              <a:buAutoNum type="alphaUcParenR"/>
            </a:pPr>
            <a:r>
              <a:rPr lang="en-US" dirty="0" smtClean="0"/>
              <a:t>Eye pieces</a:t>
            </a:r>
          </a:p>
          <a:p>
            <a:pPr marL="342900" indent="-342900">
              <a:buAutoNum type="alphaUcParenR"/>
            </a:pPr>
            <a:r>
              <a:rPr lang="en-US" dirty="0" smtClean="0"/>
              <a:t>Stage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pPr marL="342900" indent="-34290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Project for extra credit (City cell project</a:t>
            </a:r>
            <a:r>
              <a:rPr lang="en-US" dirty="0" smtClean="0"/>
              <a:t>) 10 minutes. </a:t>
            </a:r>
            <a:endParaRPr lang="en-US" dirty="0" smtClean="0"/>
          </a:p>
          <a:p>
            <a:r>
              <a:rPr lang="en-US" dirty="0" smtClean="0"/>
              <a:t>3) Study Guide Review and answer the question. </a:t>
            </a:r>
            <a:r>
              <a:rPr lang="en-US" dirty="0" smtClean="0"/>
              <a:t>25 minutes. 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) Cell Vocabulary Game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9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review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sz="6000" dirty="0" smtClean="0"/>
              <a:t>)</a:t>
            </a:r>
            <a:r>
              <a:rPr lang="en-US" sz="6000" dirty="0"/>
              <a:t> List three scientists who contributed to the development of cell theory.</a:t>
            </a:r>
          </a:p>
        </p:txBody>
      </p:sp>
    </p:spTree>
    <p:extLst>
      <p:ext uri="{BB962C8B-B14F-4D97-AF65-F5344CB8AC3E}">
        <p14:creationId xmlns:p14="http://schemas.microsoft.com/office/powerpoint/2010/main" val="12565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9295"/>
            <a:ext cx="7162800" cy="53968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1)Matthias </a:t>
            </a:r>
            <a:r>
              <a:rPr lang="en-US" sz="4000" dirty="0"/>
              <a:t>Schleiden</a:t>
            </a:r>
          </a:p>
          <a:p>
            <a:r>
              <a:rPr lang="en-US" sz="4000" dirty="0"/>
              <a:t>1838 German botanist who determined plants are composed of cells.</a:t>
            </a:r>
          </a:p>
          <a:p>
            <a:pPr marL="0" indent="0">
              <a:buNone/>
            </a:pPr>
            <a:r>
              <a:rPr lang="en-US" sz="4000" dirty="0" smtClean="0"/>
              <a:t> 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2)Theodor </a:t>
            </a:r>
            <a:r>
              <a:rPr lang="en-US" sz="4000" dirty="0"/>
              <a:t>Schwann</a:t>
            </a:r>
          </a:p>
          <a:p>
            <a:pPr marL="0" indent="0">
              <a:buNone/>
            </a:pPr>
            <a:r>
              <a:rPr lang="en-US" sz="4000" dirty="0" smtClean="0"/>
              <a:t>  German </a:t>
            </a:r>
            <a:r>
              <a:rPr lang="en-US" sz="4000" dirty="0"/>
              <a:t>physiologist and histologist who in 1838 and 1839 identified the cell as the basic structure of plant and animal tissue (1810-1882)</a:t>
            </a:r>
          </a:p>
          <a:p>
            <a:r>
              <a:rPr lang="en-US" sz="4000" dirty="0"/>
              <a:t>Rudolph Virchow</a:t>
            </a:r>
          </a:p>
          <a:p>
            <a:r>
              <a:rPr lang="en-US" sz="4000" dirty="0"/>
              <a:t>1858 - A doctor who stated that all living cells come from other living cells (part 3 of the cell </a:t>
            </a:r>
            <a:r>
              <a:rPr lang="en-US" sz="4000" dirty="0" smtClean="0"/>
              <a:t>theory)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87" y="1219200"/>
            <a:ext cx="112204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o.quizlet.com/Tqojj71WyriNyeQhPcD8jw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504" y="2667000"/>
            <a:ext cx="1485220" cy="201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o.quizlet.com/3eMKfzy.HfxVKCCziaWZOw_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466" y="4680858"/>
            <a:ext cx="1785258" cy="178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6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review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3) When looking under the microscope, you should start with the ______ power objective</a:t>
            </a:r>
          </a:p>
          <a:p>
            <a:r>
              <a:rPr lang="en-US" dirty="0" smtClean="0"/>
              <a:t>Lower Lens</a:t>
            </a:r>
          </a:p>
          <a:p>
            <a:pPr marL="0" indent="0">
              <a:buNone/>
            </a:pPr>
            <a:r>
              <a:rPr lang="en-US" dirty="0" smtClean="0"/>
              <a:t>    4)</a:t>
            </a:r>
            <a:r>
              <a:rPr lang="en-US" dirty="0"/>
              <a:t> How should you carry a microscope</a:t>
            </a:r>
            <a:r>
              <a:rPr lang="en-US" dirty="0" smtClean="0"/>
              <a:t>?</a:t>
            </a:r>
          </a:p>
          <a:p>
            <a:r>
              <a:rPr lang="en-US" dirty="0"/>
              <a:t>When moving your microscope, always carry it with both hands (Figure 1). Grasp the arm with one hand and place the other hand under the base for support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12096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7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5)What </a:t>
            </a:r>
            <a:r>
              <a:rPr lang="en-US" dirty="0"/>
              <a:t>is cell theory? (Three parts)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/>
              <a:t>Cell Theory #1</a:t>
            </a:r>
          </a:p>
          <a:p>
            <a:r>
              <a:rPr lang="en-US" dirty="0"/>
              <a:t>Cells are the basic structure and function of a living </a:t>
            </a:r>
            <a:r>
              <a:rPr lang="en-US" dirty="0" smtClean="0"/>
              <a:t>thing</a:t>
            </a:r>
          </a:p>
          <a:p>
            <a:r>
              <a:rPr lang="en-US" dirty="0"/>
              <a:t>Cell Theory #2</a:t>
            </a:r>
          </a:p>
          <a:p>
            <a:r>
              <a:rPr lang="en-US" dirty="0"/>
              <a:t>All organisms (living things) are made out of </a:t>
            </a:r>
            <a:r>
              <a:rPr lang="en-US" dirty="0" smtClean="0"/>
              <a:t>cells</a:t>
            </a:r>
          </a:p>
          <a:p>
            <a:r>
              <a:rPr lang="en-US" dirty="0"/>
              <a:t>Cell Theory #3</a:t>
            </a:r>
          </a:p>
          <a:p>
            <a:r>
              <a:rPr lang="en-US" dirty="0"/>
              <a:t>only existing cells can make new cells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19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6)How </a:t>
            </a:r>
            <a:r>
              <a:rPr lang="en-US" dirty="0"/>
              <a:t>do you determine the total magnification on a microscope?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980"/>
            <a:ext cx="5257800" cy="4772820"/>
          </a:xfrm>
        </p:spPr>
        <p:txBody>
          <a:bodyPr>
            <a:normAutofit fontScale="92500"/>
          </a:bodyPr>
          <a:lstStyle/>
          <a:p>
            <a:pPr fontAlgn="t"/>
            <a:endParaRPr lang="en-US" dirty="0"/>
          </a:p>
          <a:p>
            <a:r>
              <a:rPr lang="en-US" dirty="0"/>
              <a:t>To figure the </a:t>
            </a:r>
            <a:r>
              <a:rPr lang="en-US" b="1" dirty="0"/>
              <a:t>total magnification</a:t>
            </a:r>
            <a:r>
              <a:rPr lang="en-US" dirty="0"/>
              <a:t> of an image that you are viewing through the </a:t>
            </a:r>
            <a:r>
              <a:rPr lang="en-US" b="1" dirty="0"/>
              <a:t>microscope</a:t>
            </a:r>
            <a:r>
              <a:rPr lang="en-US" dirty="0"/>
              <a:t> is really quite simple. To get the </a:t>
            </a:r>
            <a:r>
              <a:rPr lang="en-US" b="1" dirty="0"/>
              <a:t>total magnification</a:t>
            </a:r>
            <a:r>
              <a:rPr lang="en-US" dirty="0"/>
              <a:t> take the power of the objective (4X, 10X, 40x) and multiply by the power of the eyepiece, usually 10X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3276600" cy="518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41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7)What </a:t>
            </a:r>
            <a:r>
              <a:rPr lang="en-US" dirty="0"/>
              <a:t>are organelles?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structures inside a cell that carry out specific </a:t>
            </a:r>
            <a:r>
              <a:rPr lang="en-US" dirty="0" smtClean="0"/>
              <a:t>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7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8)Which </a:t>
            </a:r>
            <a:r>
              <a:rPr lang="en-US" dirty="0"/>
              <a:t>cell organelle is responsible for providing energy for the cell.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Mitochondria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10/24/16 Monday 5 minutes</vt:lpstr>
      <vt:lpstr>Today Agenda</vt:lpstr>
      <vt:lpstr>Study Guide review answer</vt:lpstr>
      <vt:lpstr>Answer</vt:lpstr>
      <vt:lpstr>Study Guide review answer</vt:lpstr>
      <vt:lpstr>5)What is cell theory? (Three parts)</vt:lpstr>
      <vt:lpstr>6)How do you determine the total magnification on a microscope?</vt:lpstr>
      <vt:lpstr>7)What are organelles? </vt:lpstr>
      <vt:lpstr>8)Which cell organelle is responsible for providing energy for the cell. </vt:lpstr>
      <vt:lpstr>9)List two differences between plant and animal cells.</vt:lpstr>
      <vt:lpstr>10)Which organelle controls all cell activities and contains the genetic material?</vt:lpstr>
      <vt:lpstr>List the parts of microscope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10/24/16 Monday 5 minutes</dc:title>
  <dc:creator>TMSA</dc:creator>
  <cp:lastModifiedBy>TMSA</cp:lastModifiedBy>
  <cp:revision>6</cp:revision>
  <dcterms:created xsi:type="dcterms:W3CDTF">2006-08-16T00:00:00Z</dcterms:created>
  <dcterms:modified xsi:type="dcterms:W3CDTF">2016-10-23T18:44:45Z</dcterms:modified>
</cp:coreProperties>
</file>