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bodysystems/cells/" TargetMode="External"/><Relationship Id="rId2" Type="http://schemas.openxmlformats.org/officeDocument/2006/relationships/hyperlink" Target="https://www.brainpop.com/science/cellularlifeandgenetics/cellstructur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CS%20Grade%207%20Science%20Unit%20C%20Unit%20Test_%20Cellular%20Structure%20and%20Function%20-%20Google%20Doc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Benchmark%20Study%20Guide%20Part%201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br>
              <a:rPr lang="en-US" dirty="0" smtClean="0"/>
            </a:br>
            <a:r>
              <a:rPr lang="en-US" dirty="0" smtClean="0"/>
              <a:t>10/25/17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3152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Cytoplasm? </a:t>
            </a:r>
          </a:p>
          <a:p>
            <a:r>
              <a:rPr lang="en-US" dirty="0">
                <a:solidFill>
                  <a:srgbClr val="FF0000"/>
                </a:solidFill>
              </a:rPr>
              <a:t>a liquid of a cell inside the </a:t>
            </a:r>
            <a:r>
              <a:rPr lang="en-US" dirty="0" smtClean="0">
                <a:solidFill>
                  <a:srgbClr val="FF0000"/>
                </a:solidFill>
              </a:rPr>
              <a:t>cell membrane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2)</a:t>
            </a:r>
            <a:r>
              <a:rPr lang="en-US" dirty="0"/>
              <a:t> special organelles, </a:t>
            </a:r>
            <a:r>
              <a:rPr lang="en-US" dirty="0" smtClean="0"/>
              <a:t>chloroplast, and__________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processes energy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mitochondrion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6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 </a:t>
            </a:r>
          </a:p>
          <a:p>
            <a:r>
              <a:rPr lang="en-US" dirty="0" smtClean="0"/>
              <a:t>2) Analogy Paper  5 minutes</a:t>
            </a:r>
          </a:p>
          <a:p>
            <a:r>
              <a:rPr lang="en-US" dirty="0" smtClean="0"/>
              <a:t>3) Brain Pop Cell Video 1  Cell Structures 10 min</a:t>
            </a:r>
          </a:p>
          <a:p>
            <a:r>
              <a:rPr lang="en-US" dirty="0" smtClean="0"/>
              <a:t>4) Brain Pop Cell Video 2  Cell  10 minutes</a:t>
            </a:r>
          </a:p>
          <a:p>
            <a:r>
              <a:rPr lang="en-US" dirty="0" smtClean="0"/>
              <a:t>5) Benchmark Questions-Answer 15 min</a:t>
            </a:r>
          </a:p>
          <a:p>
            <a:r>
              <a:rPr lang="en-US" dirty="0" smtClean="0"/>
              <a:t>6)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Analogy Paper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236" y="1580759"/>
          <a:ext cx="8153528" cy="4525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6764"/>
                <a:gridCol w="4076764"/>
              </a:tblGrid>
              <a:tr h="435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  Cell Organelles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            </a:t>
                      </a:r>
                      <a:r>
                        <a:rPr lang="en-US" sz="2400">
                          <a:effectLst/>
                        </a:rPr>
                        <a:t>City Analogies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Cell Membrane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City border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Cell Wall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City Wall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Cytoplasm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Lawns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Endoplasmic Reticulum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Highway  or road system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Ribosomes  (Protein)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Lumber or brick yard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Golgi Bodies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Post Office or UPS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Chloroplasts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Solar Energy Plants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Nuclear Membrane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City Hall Fence with security guard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Mitochondria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Energy Plants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Nucleus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City Hall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Original Blueprints or the 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Copies of Blueprints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Nucleolus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Copy Machine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Lysosomes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Waste Disposal/ Recyclers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Vacuole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Warehouses, water towers or garbage dumps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Protoplasm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 or atmosphere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Chromosomes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Rolled up blueprints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Proteins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Lumber or bricks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7" marR="9437" marT="9437" marB="943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Cell Structure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Cells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Cell Sample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Benchmark 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172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10/25/17</vt:lpstr>
      <vt:lpstr>Today Agenda</vt:lpstr>
      <vt:lpstr>Cell Analogy Paper</vt:lpstr>
      <vt:lpstr>Brain Pop</vt:lpstr>
      <vt:lpstr>Benchmark 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10/25/17</dc:title>
  <dc:creator>TMSA</dc:creator>
  <cp:lastModifiedBy>TMSA</cp:lastModifiedBy>
  <cp:revision>2</cp:revision>
  <dcterms:created xsi:type="dcterms:W3CDTF">2006-08-16T00:00:00Z</dcterms:created>
  <dcterms:modified xsi:type="dcterms:W3CDTF">2017-10-25T15:02:00Z</dcterms:modified>
</cp:coreProperties>
</file>