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10/27/16 Thursday (Test Day)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4267200"/>
          </a:xfrm>
        </p:spPr>
        <p:txBody>
          <a:bodyPr/>
          <a:lstStyle/>
          <a:p>
            <a:r>
              <a:rPr lang="en-US" dirty="0" smtClean="0"/>
              <a:t>1)The </a:t>
            </a:r>
            <a:r>
              <a:rPr lang="en-US" dirty="0"/>
              <a:t>scientist that examined cork under a</a:t>
            </a:r>
          </a:p>
          <a:p>
            <a:r>
              <a:rPr lang="en-US" dirty="0"/>
              <a:t>microscope and named cells </a:t>
            </a:r>
            <a:r>
              <a:rPr lang="en-US" dirty="0" smtClean="0"/>
              <a:t>was……</a:t>
            </a:r>
          </a:p>
          <a:p>
            <a:r>
              <a:rPr lang="en-US" dirty="0" smtClean="0"/>
              <a:t>Robert Hooke</a:t>
            </a:r>
          </a:p>
          <a:p>
            <a:r>
              <a:rPr lang="en-US" dirty="0" smtClean="0"/>
              <a:t>2)</a:t>
            </a:r>
            <a:r>
              <a:rPr lang="en-US" dirty="0"/>
              <a:t> Living things contain units of structure </a:t>
            </a:r>
            <a:r>
              <a:rPr lang="en-US" dirty="0" smtClean="0"/>
              <a:t>and function </a:t>
            </a:r>
            <a:r>
              <a:rPr lang="en-US" dirty="0"/>
              <a:t>that arise from preexisting </a:t>
            </a:r>
            <a:r>
              <a:rPr lang="en-US" dirty="0" smtClean="0"/>
              <a:t>units. This</a:t>
            </a:r>
            <a:r>
              <a:rPr lang="en-US" dirty="0"/>
              <a:t> </a:t>
            </a:r>
            <a:r>
              <a:rPr lang="en-US" dirty="0" smtClean="0"/>
              <a:t>statement </a:t>
            </a:r>
            <a:r>
              <a:rPr lang="en-US" dirty="0"/>
              <a:t>best describes </a:t>
            </a:r>
            <a:r>
              <a:rPr lang="en-US" dirty="0" smtClean="0"/>
              <a:t>the……..</a:t>
            </a:r>
          </a:p>
          <a:p>
            <a:r>
              <a:rPr lang="en-US" dirty="0"/>
              <a:t>cell theory</a:t>
            </a:r>
          </a:p>
        </p:txBody>
      </p:sp>
    </p:spTree>
    <p:extLst>
      <p:ext uri="{BB962C8B-B14F-4D97-AF65-F5344CB8AC3E}">
        <p14:creationId xmlns:p14="http://schemas.microsoft.com/office/powerpoint/2010/main" val="11150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7)The </a:t>
            </a:r>
            <a:r>
              <a:rPr lang="en-US" dirty="0"/>
              <a:t>boundary between two air masses is called a </a:t>
            </a:r>
            <a:r>
              <a:rPr lang="en-US" dirty="0" smtClean="0"/>
              <a:t>_____.</a:t>
            </a:r>
          </a:p>
          <a:p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3276600" cy="52942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8)Describe </a:t>
            </a:r>
            <a:r>
              <a:rPr lang="en-US" dirty="0"/>
              <a:t>the four types of fronts and the weather you would expect with </a:t>
            </a:r>
            <a:r>
              <a:rPr lang="en-US" dirty="0" smtClean="0"/>
              <a:t>each.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1066800"/>
            <a:ext cx="5529943" cy="564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6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9) What </a:t>
            </a:r>
            <a:r>
              <a:rPr lang="en-US" dirty="0"/>
              <a:t>is the Coriolis Effect</a:t>
            </a:r>
            <a:r>
              <a:rPr lang="en-US" dirty="0" smtClean="0"/>
              <a:t>?</a:t>
            </a:r>
          </a:p>
          <a:p>
            <a:r>
              <a:rPr lang="en-US" dirty="0"/>
              <a:t>Responsible for large scale weather patterns and legendary cause of the direction the water swirls down the </a:t>
            </a:r>
            <a:r>
              <a:rPr lang="en-US" dirty="0" smtClean="0"/>
              <a:t>sink.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10) Winds </a:t>
            </a:r>
            <a:r>
              <a:rPr lang="en-US" dirty="0"/>
              <a:t>typically move from _______ to _______ across the United States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Answer : West to East (Westerlies)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11) What </a:t>
            </a:r>
            <a:r>
              <a:rPr lang="en-US" dirty="0"/>
              <a:t>relative humidity? Can warm air or cold air hold more water vapor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the amount (percentage) of water vapor the air is holding compared to the amount it could </a:t>
            </a:r>
            <a:r>
              <a:rPr lang="en-US" dirty="0" smtClean="0"/>
              <a:t>hold.</a:t>
            </a:r>
          </a:p>
          <a:p>
            <a:r>
              <a:rPr lang="en-US" dirty="0"/>
              <a:t>There’s the same amount of moisture, but the relative humidity of the heated air is much less —the warmed air can “hold” a good deal more moisture than the cool air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6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12) </a:t>
            </a:r>
            <a:r>
              <a:rPr lang="en-US" dirty="0"/>
              <a:t>What is dew point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temperature at which the water vapor in the air becomes saturated and condensation begins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</a:t>
            </a:r>
            <a:r>
              <a:rPr lang="en-US" dirty="0"/>
              <a:t> Meteorologists use _______ to measure air pressure, ________ to measure humidity, _________ to</a:t>
            </a:r>
          </a:p>
          <a:p>
            <a:r>
              <a:rPr lang="en-US" dirty="0"/>
              <a:t>measure temperature and ________ to measure wind speed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Barometer, </a:t>
            </a:r>
            <a:r>
              <a:rPr lang="en-US" dirty="0" err="1" smtClean="0"/>
              <a:t>Psychrometer</a:t>
            </a:r>
            <a:r>
              <a:rPr lang="en-US" dirty="0" smtClean="0"/>
              <a:t>,  Thermometer, Anemometer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14)What </a:t>
            </a:r>
            <a:r>
              <a:rPr lang="en-US" dirty="0"/>
              <a:t>are isobars? What are isotherms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b="1" dirty="0">
                <a:solidFill>
                  <a:srgbClr val="FF0000"/>
                </a:solidFill>
              </a:rPr>
              <a:t>Isobars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and </a:t>
            </a:r>
            <a:r>
              <a:rPr lang="en-US" b="1" dirty="0"/>
              <a:t>isotherms</a:t>
            </a:r>
            <a:r>
              <a:rPr lang="en-US" dirty="0"/>
              <a:t> are lines on weather maps which represent patterns of </a:t>
            </a:r>
            <a:r>
              <a:rPr lang="en-US" dirty="0">
                <a:solidFill>
                  <a:srgbClr val="FF0000"/>
                </a:solidFill>
              </a:rPr>
              <a:t>pressure</a:t>
            </a:r>
            <a:r>
              <a:rPr lang="en-US" dirty="0"/>
              <a:t> and </a:t>
            </a:r>
            <a:r>
              <a:rPr lang="en-US" b="1" dirty="0"/>
              <a:t>temperature, </a:t>
            </a:r>
            <a:r>
              <a:rPr lang="en-US" dirty="0"/>
              <a:t>respectively. </a:t>
            </a:r>
          </a:p>
        </p:txBody>
      </p:sp>
    </p:spTree>
    <p:extLst>
      <p:ext uri="{BB962C8B-B14F-4D97-AF65-F5344CB8AC3E}">
        <p14:creationId xmlns:p14="http://schemas.microsoft.com/office/powerpoint/2010/main" val="29706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15)On </a:t>
            </a:r>
            <a:r>
              <a:rPr lang="en-US" dirty="0"/>
              <a:t>a weather map, a capital “H” means __________ and an “L” means</a:t>
            </a:r>
            <a:r>
              <a:rPr lang="en-US" dirty="0" smtClean="0"/>
              <a:t>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Answer; High Pressure, Low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16)</a:t>
            </a:r>
            <a:r>
              <a:rPr lang="en-US" dirty="0"/>
              <a:t> What is </a:t>
            </a:r>
            <a:r>
              <a:rPr lang="en-US" dirty="0" smtClean="0"/>
              <a:t>ozone</a:t>
            </a:r>
            <a:r>
              <a:rPr lang="en-US" dirty="0"/>
              <a:t>? Where is it located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Ozone </a:t>
            </a:r>
            <a:r>
              <a:rPr lang="en-US" dirty="0"/>
              <a:t>layer is in the stratosphere about 20-30 km above Earths surface.</a:t>
            </a:r>
            <a:br>
              <a:rPr lang="en-US" dirty="0"/>
            </a:br>
            <a:r>
              <a:rPr lang="en-US" dirty="0"/>
              <a:t>Provides protective layer = acts as a shield absorbing around 90% of UV rays.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In a minutes you will receive your test paper. (Write your name and date do not start your test.</a:t>
            </a:r>
          </a:p>
          <a:p>
            <a:r>
              <a:rPr lang="en-US" dirty="0" smtClean="0"/>
              <a:t>2) Test is 20 minutes (20 question)</a:t>
            </a:r>
          </a:p>
          <a:p>
            <a:r>
              <a:rPr lang="en-US" dirty="0" smtClean="0"/>
              <a:t>3) After you done you can quietly study your benchmark study guide for tomorrow. / use your textbook under your desk.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2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17) </a:t>
            </a:r>
            <a:r>
              <a:rPr lang="en-US" dirty="0"/>
              <a:t>What happens when ozone is </a:t>
            </a:r>
            <a:r>
              <a:rPr lang="en-US" dirty="0" smtClean="0"/>
              <a:t>ground  level?</a:t>
            </a:r>
          </a:p>
          <a:p>
            <a:r>
              <a:rPr lang="en-US" dirty="0"/>
              <a:t>Unlike the good, protective </a:t>
            </a:r>
            <a:r>
              <a:rPr lang="en-US" b="1" dirty="0"/>
              <a:t>ozone</a:t>
            </a:r>
            <a:r>
              <a:rPr lang="en-US" dirty="0"/>
              <a:t> layer in the stratosphere, </a:t>
            </a:r>
            <a:r>
              <a:rPr lang="en-US" b="1" dirty="0"/>
              <a:t>ground level ozone</a:t>
            </a:r>
            <a:r>
              <a:rPr lang="en-US" dirty="0"/>
              <a:t> is a harmful air pollutant that affects all of us. It's formed when emissions from everyday items combine with other pollutants and “cook” in the heat and sunlight.</a:t>
            </a:r>
          </a:p>
        </p:txBody>
      </p:sp>
    </p:spTree>
    <p:extLst>
      <p:ext uri="{BB962C8B-B14F-4D97-AF65-F5344CB8AC3E}">
        <p14:creationId xmlns:p14="http://schemas.microsoft.com/office/powerpoint/2010/main" val="343751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18)</a:t>
            </a:r>
            <a:r>
              <a:rPr lang="en-US" dirty="0"/>
              <a:t> Describe the greenhouse effect. What gases are greenhouse gases?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"</a:t>
            </a:r>
            <a:r>
              <a:rPr lang="en-US" b="1" dirty="0"/>
              <a:t>greenhouse effect</a:t>
            </a:r>
            <a:r>
              <a:rPr lang="en-US" dirty="0"/>
              <a:t>" is the </a:t>
            </a:r>
            <a:r>
              <a:rPr lang="en-US" b="1" dirty="0"/>
              <a:t>effect</a:t>
            </a:r>
            <a:r>
              <a:rPr lang="en-US" dirty="0"/>
              <a:t> of </a:t>
            </a:r>
            <a:r>
              <a:rPr lang="en-US" dirty="0" smtClean="0"/>
              <a:t>atmospheric </a:t>
            </a:r>
            <a:r>
              <a:rPr lang="en-US" b="1" dirty="0" smtClean="0"/>
              <a:t>gases</a:t>
            </a:r>
            <a:r>
              <a:rPr lang="en-US" dirty="0"/>
              <a:t> like </a:t>
            </a:r>
            <a:r>
              <a:rPr lang="en-US" dirty="0" smtClean="0"/>
              <a:t>CO2, O3, and methane </a:t>
            </a:r>
            <a:r>
              <a:rPr lang="en-US" dirty="0"/>
              <a:t>absorbing energy from the sun and earth and "trapping" it near the Earth's surface, warming the Earth to a temperature range that is hospitable for </a:t>
            </a:r>
            <a:r>
              <a:rPr lang="en-US" dirty="0" smtClean="0"/>
              <a:t>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19) What are fossil fuels? What </a:t>
            </a:r>
            <a:r>
              <a:rPr lang="en-US" dirty="0"/>
              <a:t>is the problem with using them excessively</a:t>
            </a:r>
            <a:r>
              <a:rPr lang="en-US" dirty="0" smtClean="0"/>
              <a:t>?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natural fuel such as coal or gas, formed in the geological past from the remains of living organisms</a:t>
            </a:r>
            <a:r>
              <a:rPr lang="en-US" dirty="0" smtClean="0"/>
              <a:t>.</a:t>
            </a:r>
          </a:p>
          <a:p>
            <a:r>
              <a:rPr lang="en-US" b="1" dirty="0"/>
              <a:t> Environmental Hazards</a:t>
            </a:r>
            <a:r>
              <a:rPr lang="en-US" b="1" dirty="0" smtClean="0"/>
              <a:t>:</a:t>
            </a:r>
          </a:p>
          <a:p>
            <a:r>
              <a:rPr lang="en-US" b="1" dirty="0"/>
              <a:t> Rising Prices: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Acid </a:t>
            </a:r>
            <a:r>
              <a:rPr lang="en-US" b="1" dirty="0" smtClean="0"/>
              <a:t>Rain</a:t>
            </a:r>
          </a:p>
          <a:p>
            <a:r>
              <a:rPr lang="en-US" b="1" dirty="0" smtClean="0"/>
              <a:t>Effect </a:t>
            </a:r>
            <a:r>
              <a:rPr lang="en-US" b="1" dirty="0"/>
              <a:t>on Human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3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dirty="0"/>
              <a:t>) List three forms of alternative </a:t>
            </a:r>
            <a:r>
              <a:rPr lang="en-US" dirty="0" smtClean="0"/>
              <a:t>energy</a:t>
            </a:r>
          </a:p>
          <a:p>
            <a:r>
              <a:rPr lang="en-US" dirty="0"/>
              <a:t>Solar Energy. Photovoltaic Systems. Solar Hot Water. Solar Electricity. ...</a:t>
            </a:r>
          </a:p>
          <a:p>
            <a:r>
              <a:rPr lang="en-US" dirty="0"/>
              <a:t>Wind Energy</a:t>
            </a:r>
            <a:r>
              <a:rPr lang="en-US" dirty="0" smtClean="0"/>
              <a:t>.</a:t>
            </a:r>
          </a:p>
          <a:p>
            <a:r>
              <a:rPr lang="en-US" dirty="0"/>
              <a:t>Bioenergy. Biofuels. </a:t>
            </a:r>
            <a:r>
              <a:rPr lang="en-US" dirty="0" err="1"/>
              <a:t>Biopower</a:t>
            </a:r>
            <a:r>
              <a:rPr lang="en-US" dirty="0"/>
              <a:t>. </a:t>
            </a:r>
            <a:r>
              <a:rPr lang="en-US" dirty="0" err="1"/>
              <a:t>Bioproducts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21)Describe </a:t>
            </a:r>
            <a:r>
              <a:rPr lang="en-US" dirty="0"/>
              <a:t>three negative effects of air pollution</a:t>
            </a: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Respiratory and heart problems</a:t>
            </a:r>
            <a:r>
              <a:rPr lang="en-US" b="1" dirty="0" smtClean="0"/>
              <a:t>:</a:t>
            </a:r>
          </a:p>
          <a:p>
            <a:r>
              <a:rPr lang="en-US" b="1" dirty="0"/>
              <a:t> Global warming: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 Acid Rain: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22)Write three ways we can reduce air pollution.</a:t>
            </a:r>
          </a:p>
          <a:p>
            <a:r>
              <a:rPr lang="en-US" dirty="0"/>
              <a:t>Conserve energy – remember to turn off lights, computers, and electric appliances when not in use.</a:t>
            </a:r>
          </a:p>
          <a:p>
            <a:r>
              <a:rPr lang="en-US" dirty="0"/>
              <a:t>Use energy efficient light bulbs and appliances.</a:t>
            </a:r>
          </a:p>
          <a:p>
            <a:r>
              <a:rPr lang="en-US" dirty="0"/>
              <a:t>Participate in your local utility’s energy conservation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23)Who </a:t>
            </a:r>
            <a:r>
              <a:rPr lang="en-US" dirty="0"/>
              <a:t>is credited with the development of cell theory? (May be more than one scientist</a:t>
            </a:r>
            <a:r>
              <a:rPr lang="en-US" dirty="0" smtClean="0"/>
              <a:t>)</a:t>
            </a:r>
          </a:p>
          <a:p>
            <a:r>
              <a:rPr lang="en-US" dirty="0"/>
              <a:t>Credit for developing cell theory is usually given to two scientists: </a:t>
            </a:r>
            <a:r>
              <a:rPr lang="en-US" b="1" dirty="0"/>
              <a:t>Theodor </a:t>
            </a:r>
            <a:r>
              <a:rPr lang="en-US" b="1" dirty="0" err="1"/>
              <a:t>Schwann</a:t>
            </a:r>
            <a:r>
              <a:rPr lang="en-US" dirty="0" err="1"/>
              <a:t>and</a:t>
            </a:r>
            <a:r>
              <a:rPr lang="en-US" dirty="0"/>
              <a:t> </a:t>
            </a:r>
            <a:r>
              <a:rPr lang="en-US" b="1" dirty="0"/>
              <a:t>Matthias </a:t>
            </a:r>
            <a:r>
              <a:rPr lang="en-US" b="1" dirty="0" err="1"/>
              <a:t>Jakob</a:t>
            </a:r>
            <a:r>
              <a:rPr lang="en-US" b="1" dirty="0"/>
              <a:t> Schleiden</a:t>
            </a:r>
            <a:r>
              <a:rPr lang="en-US" dirty="0"/>
              <a:t>. While </a:t>
            </a:r>
            <a:r>
              <a:rPr lang="en-US" b="1" dirty="0"/>
              <a:t>Rudolf Virchow</a:t>
            </a:r>
            <a:r>
              <a:rPr lang="en-US" dirty="0"/>
              <a:t> contributed to the theory, he is not as credited for his attributions toward it</a:t>
            </a:r>
            <a:r>
              <a:rPr lang="en-US" dirty="0" smtClean="0"/>
              <a:t>. (Robert Hook and </a:t>
            </a:r>
            <a:r>
              <a:rPr lang="en-US" b="1" i="1" dirty="0"/>
              <a:t>Anton van </a:t>
            </a:r>
            <a:r>
              <a:rPr lang="en-US" b="1" i="1" dirty="0" smtClean="0"/>
              <a:t>Leeuwenhoek contribute to cell theory because of contribution of microscope )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Cell Theory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/>
              <a:t>biology, </a:t>
            </a:r>
            <a:r>
              <a:rPr lang="en-US" b="1" dirty="0"/>
              <a:t>cell theory</a:t>
            </a:r>
            <a:r>
              <a:rPr lang="en-US" dirty="0"/>
              <a:t> is a scientific </a:t>
            </a:r>
            <a:r>
              <a:rPr lang="en-US" b="1" dirty="0"/>
              <a:t>theory</a:t>
            </a:r>
            <a:r>
              <a:rPr lang="en-US" dirty="0"/>
              <a:t> which describes the properties of </a:t>
            </a:r>
            <a:r>
              <a:rPr lang="en-US" b="1" dirty="0"/>
              <a:t>cells</a:t>
            </a:r>
            <a:r>
              <a:rPr lang="en-US" dirty="0"/>
              <a:t>. These </a:t>
            </a:r>
            <a:r>
              <a:rPr lang="en-US" b="1" dirty="0"/>
              <a:t>cells</a:t>
            </a:r>
            <a:r>
              <a:rPr lang="en-US" dirty="0"/>
              <a:t> are the basic unit of structure in all organisms and also the basic unit of reproduction.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1303"/>
            <a:ext cx="7772400" cy="373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78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24) </a:t>
            </a:r>
            <a:r>
              <a:rPr lang="en-US" sz="2800" b="1" dirty="0" smtClean="0"/>
              <a:t>Label </a:t>
            </a:r>
            <a:r>
              <a:rPr lang="en-US" sz="2800" b="1" dirty="0"/>
              <a:t>the parts of the microscope in the diagram below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26. </a:t>
            </a:r>
            <a:r>
              <a:rPr lang="en-US" sz="3100" dirty="0"/>
              <a:t>Label the parts of the cells in the diagrams below and describe each organelle’s function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        Animal Cell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   Plant Cell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040188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403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674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Study Guide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1)</a:t>
            </a:r>
            <a:r>
              <a:rPr lang="en-US" sz="4400" dirty="0"/>
              <a:t> What are the two most abundant gases in the atmosphere? What else makes up our atmosphere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Answer: Nitrogen 78% Oxygen 21% other (CO2, Ozone and Argon 1%)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2)How </a:t>
            </a:r>
            <a:r>
              <a:rPr lang="en-US" dirty="0"/>
              <a:t>does air pressure change as you go up in the atmosphere? Why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The molecules that make </a:t>
            </a:r>
            <a:r>
              <a:rPr lang="en-US" b="1" dirty="0"/>
              <a:t>up</a:t>
            </a:r>
            <a:r>
              <a:rPr lang="en-US" dirty="0"/>
              <a:t> the </a:t>
            </a:r>
            <a:r>
              <a:rPr lang="en-US" b="1" dirty="0"/>
              <a:t>atmosphere</a:t>
            </a:r>
            <a:r>
              <a:rPr lang="en-US" dirty="0"/>
              <a:t> are pulled close to the earth's surface by gravity. ... </a:t>
            </a:r>
            <a:r>
              <a:rPr lang="en-US" b="1" dirty="0"/>
              <a:t>Air pressure</a:t>
            </a:r>
            <a:r>
              <a:rPr lang="en-US" dirty="0"/>
              <a:t> is a measure of the weight of the molecules above </a:t>
            </a:r>
            <a:r>
              <a:rPr lang="en-US" b="1" dirty="0"/>
              <a:t>you</a:t>
            </a:r>
            <a:r>
              <a:rPr lang="en-US" dirty="0"/>
              <a:t>. As </a:t>
            </a:r>
            <a:r>
              <a:rPr lang="en-US" b="1" dirty="0"/>
              <a:t>you move up in the atmosphere</a:t>
            </a:r>
            <a:r>
              <a:rPr lang="en-US" dirty="0"/>
              <a:t> there are fewer molecules above </a:t>
            </a:r>
            <a:r>
              <a:rPr lang="en-US" b="1" dirty="0"/>
              <a:t>you</a:t>
            </a:r>
            <a:r>
              <a:rPr lang="en-US" dirty="0"/>
              <a:t>, so </a:t>
            </a:r>
            <a:r>
              <a:rPr lang="en-US" dirty="0" smtClean="0"/>
              <a:t>the </a:t>
            </a:r>
            <a:r>
              <a:rPr lang="en-US" b="1" dirty="0" smtClean="0"/>
              <a:t>air </a:t>
            </a:r>
            <a:r>
              <a:rPr lang="en-US" b="1" dirty="0"/>
              <a:t>pressure</a:t>
            </a:r>
            <a:r>
              <a:rPr lang="en-US" dirty="0"/>
              <a:t> is lower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3124200" cy="504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3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562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3)List </a:t>
            </a:r>
            <a:r>
              <a:rPr lang="en-US" dirty="0"/>
              <a:t>the layers of the atmosphere in order of increasing altitude</a:t>
            </a:r>
            <a:r>
              <a:rPr lang="en-US" dirty="0" smtClean="0"/>
              <a:t>.</a:t>
            </a:r>
          </a:p>
          <a:p>
            <a:r>
              <a:rPr lang="en-US" dirty="0"/>
              <a:t>Troposphere. ...</a:t>
            </a:r>
          </a:p>
          <a:p>
            <a:r>
              <a:rPr lang="en-US" dirty="0"/>
              <a:t>Stratosphere. ...</a:t>
            </a:r>
          </a:p>
          <a:p>
            <a:r>
              <a:rPr lang="en-US" dirty="0"/>
              <a:t>Mesosphere. ...</a:t>
            </a:r>
          </a:p>
          <a:p>
            <a:r>
              <a:rPr lang="en-US" dirty="0"/>
              <a:t>Thermosphere. ...</a:t>
            </a:r>
          </a:p>
          <a:p>
            <a:r>
              <a:rPr lang="en-US" dirty="0"/>
              <a:t>Exosphere.</a:t>
            </a:r>
          </a:p>
          <a:p>
            <a:endParaRPr lang="en-US" dirty="0"/>
          </a:p>
        </p:txBody>
      </p:sp>
      <p:sp>
        <p:nvSpPr>
          <p:cNvPr id="4" name="AutoShape 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8575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4) Label the </a:t>
            </a:r>
            <a:r>
              <a:rPr lang="en-US" dirty="0"/>
              <a:t>parts of the water cycle in the diagram </a:t>
            </a:r>
            <a:r>
              <a:rPr lang="en-US" dirty="0" smtClean="0"/>
              <a:t>below.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11111111111111111111111111111111111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</a:t>
            </a:r>
            <a:r>
              <a:rPr lang="en-US" dirty="0" smtClean="0"/>
              <a:t>Run off </a:t>
            </a:r>
            <a:r>
              <a:rPr lang="en-US" dirty="0" smtClean="0"/>
              <a:t>2</a:t>
            </a:r>
            <a:r>
              <a:rPr lang="en-US" dirty="0" smtClean="0"/>
              <a:t>) Evaporation 3) Condensation  4) Precipitation </a:t>
            </a:r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1534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4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5)What </a:t>
            </a:r>
            <a:r>
              <a:rPr lang="en-US" dirty="0"/>
              <a:t>are the four main types of clouds? Draw a picture of each and write what type of weather </a:t>
            </a:r>
            <a:r>
              <a:rPr lang="en-US" dirty="0" smtClean="0"/>
              <a:t>they bring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Image result for What are the four main types of cloud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315200" cy="290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What </a:t>
            </a:r>
            <a:r>
              <a:rPr lang="en-US" dirty="0"/>
              <a:t>is the </a:t>
            </a:r>
            <a:r>
              <a:rPr lang="en-US" dirty="0" smtClean="0"/>
              <a:t>source </a:t>
            </a:r>
            <a:r>
              <a:rPr lang="en-US" dirty="0"/>
              <a:t>region of an air mass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Polar </a:t>
            </a:r>
            <a:r>
              <a:rPr lang="en-US" dirty="0"/>
              <a:t>(P) or Tropical air (T), and on the nature of the surface in the source region: continental (c) or maritime (m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cP</a:t>
            </a:r>
            <a:r>
              <a:rPr lang="en-US" dirty="0"/>
              <a:t>: continental Polar </a:t>
            </a:r>
            <a:r>
              <a:rPr lang="en-US" dirty="0" smtClean="0"/>
              <a:t>continental </a:t>
            </a:r>
            <a:r>
              <a:rPr lang="en-US" dirty="0"/>
              <a:t>Tropical </a:t>
            </a:r>
            <a:r>
              <a:rPr lang="en-US" dirty="0" err="1"/>
              <a:t>mP</a:t>
            </a:r>
            <a:r>
              <a:rPr lang="en-US" dirty="0"/>
              <a:t>: maritime Polar </a:t>
            </a:r>
            <a:r>
              <a:rPr lang="en-US" dirty="0" err="1"/>
              <a:t>mT</a:t>
            </a:r>
            <a:r>
              <a:rPr lang="en-US" dirty="0"/>
              <a:t>: maritime Tropical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915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Warm Up 10/27/16 Thursday (Test Day) 5 minutes</vt:lpstr>
      <vt:lpstr>Test Procedure</vt:lpstr>
      <vt:lpstr>Test 20 minutes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26. Label the parts of the cells in the diagrams below and describe each organelle’s function.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10/27/16 Thursday (Test Day) 5 minutes</dc:title>
  <dc:creator>TMSA</dc:creator>
  <cp:lastModifiedBy>TMSA</cp:lastModifiedBy>
  <cp:revision>16</cp:revision>
  <dcterms:created xsi:type="dcterms:W3CDTF">2006-08-16T00:00:00Z</dcterms:created>
  <dcterms:modified xsi:type="dcterms:W3CDTF">2016-10-28T00:50:57Z</dcterms:modified>
</cp:coreProperties>
</file>