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" TargetMode="External"/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3 minutes </a:t>
            </a:r>
            <a:br>
              <a:rPr lang="en-US" dirty="0" smtClean="0"/>
            </a:br>
            <a:r>
              <a:rPr lang="en-US" dirty="0" smtClean="0"/>
              <a:t>10/27/17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239000" cy="3962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How was first quarter ?</a:t>
            </a:r>
          </a:p>
          <a:p>
            <a:pPr marL="514350" indent="-514350">
              <a:buAutoNum type="arabicParenR"/>
            </a:pPr>
            <a:r>
              <a:rPr lang="en-US" dirty="0" smtClean="0"/>
              <a:t>How we can do better?</a:t>
            </a:r>
          </a:p>
          <a:p>
            <a:r>
              <a:rPr lang="en-US" sz="3600" b="1" smtClean="0">
                <a:solidFill>
                  <a:srgbClr val="FF0000"/>
                </a:solidFill>
              </a:rPr>
              <a:t>Sample Answer</a:t>
            </a:r>
            <a:r>
              <a:rPr lang="en-US" sz="3600" b="1" dirty="0" smtClean="0">
                <a:solidFill>
                  <a:srgbClr val="FF0000"/>
                </a:solidFill>
              </a:rPr>
              <a:t>; It was awesome and you are great teacher Mr. </a:t>
            </a:r>
            <a:r>
              <a:rPr lang="en-US" sz="3600" b="1" dirty="0" err="1" smtClean="0">
                <a:solidFill>
                  <a:srgbClr val="FF0000"/>
                </a:solidFill>
              </a:rPr>
              <a:t>Ilbay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</a:rPr>
              <a:t>Keep it up.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7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minutes</a:t>
            </a:r>
          </a:p>
          <a:p>
            <a:r>
              <a:rPr lang="en-US" dirty="0" smtClean="0"/>
              <a:t>2) Benchmark 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/>
              <a:t>Flocabulary/ Brain Pop (Extra Credit)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Benchnmark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 in </a:t>
            </a:r>
          </a:p>
          <a:p>
            <a:r>
              <a:rPr lang="en-US" dirty="0" smtClean="0"/>
              <a:t>3) Room Name- </a:t>
            </a:r>
            <a:r>
              <a:rPr lang="en-US" dirty="0" err="1" smtClean="0"/>
              <a:t>Umad</a:t>
            </a:r>
            <a:r>
              <a:rPr lang="en-US" dirty="0" smtClean="0"/>
              <a:t>/Berkeley1</a:t>
            </a:r>
          </a:p>
          <a:p>
            <a:r>
              <a:rPr lang="en-US" dirty="0" smtClean="0"/>
              <a:t>4) Put your student ID (</a:t>
            </a:r>
            <a:r>
              <a:rPr lang="en-US" dirty="0" err="1" smtClean="0"/>
              <a:t>Plicker</a:t>
            </a:r>
            <a:r>
              <a:rPr lang="en-US" dirty="0" smtClean="0"/>
              <a:t> number)</a:t>
            </a:r>
          </a:p>
          <a:p>
            <a:r>
              <a:rPr lang="en-US" dirty="0" smtClean="0"/>
              <a:t>40 questions 40 minutes</a:t>
            </a:r>
          </a:p>
          <a:p>
            <a:r>
              <a:rPr lang="en-US" dirty="0" smtClean="0"/>
              <a:t>After you are done with your benchmark </a:t>
            </a:r>
          </a:p>
          <a:p>
            <a:r>
              <a:rPr lang="en-US" dirty="0" smtClean="0"/>
              <a:t>You can go to Flocabulary or brain pop for the extra credit classwork. </a:t>
            </a:r>
          </a:p>
          <a:p>
            <a:r>
              <a:rPr lang="en-US" dirty="0" smtClean="0"/>
              <a:t>Brain pop classroom code; texas7, berkeley7, umad77, bosphorus7, caltech7 (then click sign up for new account)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4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Class </a:t>
            </a:r>
            <a:r>
              <a:rPr lang="en-US" dirty="0"/>
              <a:t>code </a:t>
            </a:r>
            <a:endParaRPr lang="en-US" dirty="0" smtClean="0"/>
          </a:p>
          <a:p>
            <a:pPr fontAlgn="base"/>
            <a:r>
              <a:rPr lang="en-US" b="1" dirty="0" smtClean="0"/>
              <a:t>CF8TNR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Umad</a:t>
            </a:r>
            <a:r>
              <a:rPr lang="en-US" dirty="0"/>
              <a:t>)</a:t>
            </a:r>
          </a:p>
          <a:p>
            <a:pPr fontAlgn="base"/>
            <a:r>
              <a:rPr lang="en-US" b="1" dirty="0"/>
              <a:t>GFZ4BS (Berkeley)</a:t>
            </a:r>
          </a:p>
          <a:p>
            <a:pPr fontAlgn="base"/>
            <a:r>
              <a:rPr lang="en-US" b="1" dirty="0"/>
              <a:t>9VH6Q2 (Caltech)</a:t>
            </a:r>
          </a:p>
          <a:p>
            <a:pPr fontAlgn="base"/>
            <a:r>
              <a:rPr lang="en-US" b="1" dirty="0"/>
              <a:t>2JFHNH (Texas)</a:t>
            </a:r>
          </a:p>
          <a:p>
            <a:pPr fontAlgn="base"/>
            <a:r>
              <a:rPr lang="en-US" b="1" dirty="0"/>
              <a:t>KWCVHT (Bosporus)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or </a:t>
            </a:r>
            <a:r>
              <a:rPr lang="en-US" dirty="0" err="1">
                <a:hlinkClick r:id="rId3"/>
              </a:rPr>
              <a:t>BrainPOP</a:t>
            </a:r>
            <a:r>
              <a:rPr lang="en-US" dirty="0">
                <a:hlinkClick r:id="rId3"/>
              </a:rPr>
              <a:t> Jr.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r>
              <a:rPr lang="en-US" b="1" dirty="0" smtClean="0"/>
              <a:t>berkeley7</a:t>
            </a:r>
            <a:r>
              <a:rPr lang="en-US" dirty="0" smtClean="0"/>
              <a:t>/umad77/caltech7/bosphorus7/texas</a:t>
            </a:r>
            <a:r>
              <a:rPr lang="en-US" dirty="0"/>
              <a:t>7</a:t>
            </a:r>
          </a:p>
          <a:p>
            <a:r>
              <a:rPr lang="en-US" dirty="0"/>
              <a:t>Either log in with their personal accounts or create a new user account.</a:t>
            </a:r>
          </a:p>
          <a:p>
            <a:r>
              <a:rPr lang="en-US" dirty="0"/>
              <a:t>Explore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minutes  10/27/17</vt:lpstr>
      <vt:lpstr>Today Agenda</vt:lpstr>
      <vt:lpstr>Benchnmark</vt:lpstr>
      <vt:lpstr>Flocabulary</vt:lpstr>
      <vt:lpstr>Brain Pop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 10/26/17</dc:title>
  <dc:creator>TMSA</dc:creator>
  <cp:lastModifiedBy>TMSA</cp:lastModifiedBy>
  <cp:revision>8</cp:revision>
  <dcterms:created xsi:type="dcterms:W3CDTF">2006-08-16T00:00:00Z</dcterms:created>
  <dcterms:modified xsi:type="dcterms:W3CDTF">2017-10-27T11:46:11Z</dcterms:modified>
</cp:coreProperties>
</file>