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10/28/16 Friday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924800" cy="4495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6600" dirty="0" smtClean="0"/>
              <a:t>Which atmospheric layer is the thinnest?</a:t>
            </a:r>
          </a:p>
          <a:p>
            <a:pPr marL="514350" indent="-514350">
              <a:buAutoNum type="arabicParenR"/>
            </a:pPr>
            <a:r>
              <a:rPr lang="en-US" sz="6600" dirty="0" smtClean="0"/>
              <a:t>Clouds form when which happens?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924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1) Troposphere</a:t>
            </a:r>
          </a:p>
          <a:p>
            <a:r>
              <a:rPr lang="en-US" sz="6000" dirty="0" smtClean="0"/>
              <a:t>2) Moist air rises and then cools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954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Benchmark 35 minutes (40 question) </a:t>
            </a:r>
          </a:p>
          <a:p>
            <a:r>
              <a:rPr lang="en-US" dirty="0" smtClean="0"/>
              <a:t>3) Chromebook activities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not allowed to talk , leave your seat or use bathroom or water break during the test.</a:t>
            </a:r>
          </a:p>
          <a:p>
            <a:r>
              <a:rPr lang="en-US" dirty="0" smtClean="0"/>
              <a:t>2) If you finish raise your hand and make sure get your chrome book and you quietly do research about STEM fair (Second step due is </a:t>
            </a:r>
            <a:r>
              <a:rPr lang="en-US" dirty="0"/>
              <a:t>N</a:t>
            </a:r>
            <a:r>
              <a:rPr lang="en-US" dirty="0" smtClean="0"/>
              <a:t>ovember 2</a:t>
            </a:r>
            <a:r>
              <a:rPr lang="en-US" baseline="30000" dirty="0" smtClean="0"/>
              <a:t>nd</a:t>
            </a:r>
            <a:r>
              <a:rPr lang="en-US" dirty="0" smtClean="0"/>
              <a:t> )</a:t>
            </a:r>
          </a:p>
          <a:p>
            <a:r>
              <a:rPr lang="en-US" dirty="0" smtClean="0"/>
              <a:t>3) Good Luck 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2286000" cy="5668963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 smtClean="0"/>
              <a:t>1)C</a:t>
            </a:r>
          </a:p>
          <a:p>
            <a:r>
              <a:rPr lang="en-US" sz="4200" dirty="0" smtClean="0"/>
              <a:t>2)C</a:t>
            </a:r>
          </a:p>
          <a:p>
            <a:r>
              <a:rPr lang="en-US" sz="4200" dirty="0" smtClean="0"/>
              <a:t>3)D</a:t>
            </a:r>
          </a:p>
          <a:p>
            <a:r>
              <a:rPr lang="en-US" sz="4200" dirty="0" smtClean="0"/>
              <a:t>4)D</a:t>
            </a:r>
          </a:p>
          <a:p>
            <a:r>
              <a:rPr lang="en-US" sz="4200" dirty="0" smtClean="0"/>
              <a:t>5) A</a:t>
            </a:r>
          </a:p>
          <a:p>
            <a:r>
              <a:rPr lang="en-US" sz="4200" dirty="0" smtClean="0"/>
              <a:t>6)B</a:t>
            </a:r>
          </a:p>
          <a:p>
            <a:r>
              <a:rPr lang="en-US" sz="4200" dirty="0" smtClean="0"/>
              <a:t>7)D</a:t>
            </a:r>
          </a:p>
          <a:p>
            <a:r>
              <a:rPr lang="en-US" sz="4200" dirty="0" smtClean="0"/>
              <a:t>8)C</a:t>
            </a:r>
          </a:p>
          <a:p>
            <a:r>
              <a:rPr lang="en-US" sz="4200" dirty="0" smtClean="0"/>
              <a:t>9)D</a:t>
            </a:r>
          </a:p>
          <a:p>
            <a:r>
              <a:rPr lang="en-US" sz="4200" dirty="0" smtClean="0"/>
              <a:t>10)A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7319"/>
            <a:ext cx="3048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11)B</a:t>
            </a:r>
          </a:p>
          <a:p>
            <a:r>
              <a:rPr lang="en-US" sz="2800" dirty="0" smtClean="0"/>
              <a:t>12)B</a:t>
            </a:r>
          </a:p>
          <a:p>
            <a:r>
              <a:rPr lang="en-US" sz="2800" dirty="0" smtClean="0"/>
              <a:t>13)A</a:t>
            </a:r>
          </a:p>
          <a:p>
            <a:r>
              <a:rPr lang="en-US" sz="2800" dirty="0" smtClean="0"/>
              <a:t>14)C</a:t>
            </a:r>
          </a:p>
          <a:p>
            <a:r>
              <a:rPr lang="en-US" sz="2800" dirty="0" smtClean="0"/>
              <a:t>15)B</a:t>
            </a:r>
          </a:p>
          <a:p>
            <a:r>
              <a:rPr lang="en-US" sz="2800" dirty="0" smtClean="0"/>
              <a:t>16)A</a:t>
            </a:r>
          </a:p>
          <a:p>
            <a:r>
              <a:rPr lang="en-US" sz="2800" dirty="0" smtClean="0"/>
              <a:t>17)D</a:t>
            </a:r>
          </a:p>
          <a:p>
            <a:r>
              <a:rPr lang="en-US" sz="2800" dirty="0" smtClean="0"/>
              <a:t>18)D</a:t>
            </a:r>
          </a:p>
          <a:p>
            <a:r>
              <a:rPr lang="en-US" sz="2800" dirty="0" smtClean="0"/>
              <a:t>19)B</a:t>
            </a:r>
          </a:p>
          <a:p>
            <a:r>
              <a:rPr lang="en-US" sz="2800" dirty="0" smtClean="0"/>
              <a:t>20)B</a:t>
            </a:r>
          </a:p>
          <a:p>
            <a:r>
              <a:rPr lang="en-US" sz="2800" dirty="0" smtClean="0"/>
              <a:t>21)B</a:t>
            </a:r>
          </a:p>
          <a:p>
            <a:r>
              <a:rPr lang="en-US" sz="2800" dirty="0" smtClean="0"/>
              <a:t>22)C</a:t>
            </a:r>
          </a:p>
          <a:p>
            <a:r>
              <a:rPr lang="en-US" sz="2800" dirty="0" smtClean="0"/>
              <a:t>23)A</a:t>
            </a:r>
          </a:p>
          <a:p>
            <a:r>
              <a:rPr lang="en-US" sz="2800" dirty="0" smtClean="0"/>
              <a:t>24)A</a:t>
            </a:r>
          </a:p>
          <a:p>
            <a:r>
              <a:rPr lang="en-US" sz="2800" dirty="0" smtClean="0"/>
              <a:t>25)B</a:t>
            </a:r>
          </a:p>
          <a:p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53200" y="1426925"/>
            <a:ext cx="198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26)A</a:t>
            </a:r>
          </a:p>
          <a:p>
            <a:r>
              <a:rPr lang="en-US" dirty="0" smtClean="0"/>
              <a:t>27)A</a:t>
            </a:r>
          </a:p>
          <a:p>
            <a:r>
              <a:rPr lang="en-US" dirty="0" smtClean="0"/>
              <a:t>28)A</a:t>
            </a:r>
          </a:p>
          <a:p>
            <a:r>
              <a:rPr lang="en-US" dirty="0" smtClean="0"/>
              <a:t>29)B</a:t>
            </a:r>
          </a:p>
          <a:p>
            <a:r>
              <a:rPr lang="en-US" dirty="0" smtClean="0"/>
              <a:t>30)B</a:t>
            </a:r>
          </a:p>
          <a:p>
            <a:r>
              <a:rPr lang="en-US" dirty="0" smtClean="0"/>
              <a:t>31)A</a:t>
            </a:r>
          </a:p>
          <a:p>
            <a:r>
              <a:rPr lang="en-US" dirty="0" smtClean="0"/>
              <a:t>32)D</a:t>
            </a:r>
          </a:p>
          <a:p>
            <a:r>
              <a:rPr lang="en-US" dirty="0" smtClean="0"/>
              <a:t>33)A</a:t>
            </a:r>
          </a:p>
          <a:p>
            <a:r>
              <a:rPr lang="en-US" dirty="0" smtClean="0"/>
              <a:t>34)D</a:t>
            </a:r>
          </a:p>
          <a:p>
            <a:r>
              <a:rPr lang="en-US" dirty="0" smtClean="0"/>
              <a:t>35)C</a:t>
            </a:r>
          </a:p>
          <a:p>
            <a:r>
              <a:rPr lang="en-US" dirty="0" smtClean="0"/>
              <a:t>36)A</a:t>
            </a:r>
          </a:p>
          <a:p>
            <a:r>
              <a:rPr lang="en-US" dirty="0" smtClean="0"/>
              <a:t>37)A</a:t>
            </a:r>
          </a:p>
          <a:p>
            <a:r>
              <a:rPr lang="en-US" dirty="0" smtClean="0"/>
              <a:t>38)A</a:t>
            </a:r>
          </a:p>
          <a:p>
            <a:r>
              <a:rPr lang="en-US" dirty="0" smtClean="0"/>
              <a:t>39)B</a:t>
            </a:r>
          </a:p>
          <a:p>
            <a:r>
              <a:rPr lang="en-US" dirty="0" smtClean="0"/>
              <a:t>40)C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3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10/28/16 Friday </vt:lpstr>
      <vt:lpstr>Answer</vt:lpstr>
      <vt:lpstr>Agenda</vt:lpstr>
      <vt:lpstr>Benchmark Procedure</vt:lpstr>
      <vt:lpstr>         Answer Key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10/28/16 Friday </dc:title>
  <dc:creator>TMSA</dc:creator>
  <cp:lastModifiedBy>TMSA</cp:lastModifiedBy>
  <cp:revision>2</cp:revision>
  <dcterms:created xsi:type="dcterms:W3CDTF">2006-08-16T00:00:00Z</dcterms:created>
  <dcterms:modified xsi:type="dcterms:W3CDTF">2016-10-28T16:06:21Z</dcterms:modified>
</cp:coreProperties>
</file>