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192151096/weather-patterns-flash-cards/" TargetMode="External"/><Relationship Id="rId2" Type="http://schemas.openxmlformats.org/officeDocument/2006/relationships/hyperlink" Target="https://play.kahoot.it/#/?quizId=a843543d-f13a-4800-b794-6b2a846d271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izlet.com/163566308/weather-pattern-flash-card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ilbay.weebly.com/first-quarter-homework-and-classwor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lbay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br>
              <a:rPr lang="en-US" dirty="0" smtClean="0"/>
            </a:br>
            <a:r>
              <a:rPr lang="en-US" dirty="0" smtClean="0"/>
              <a:t>10-3-17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8100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Explain </a:t>
            </a:r>
            <a:r>
              <a:rPr lang="en-US" dirty="0"/>
              <a:t>the differences between/among each set of terms on the lines provided. You must include the terms below in your answer</a:t>
            </a:r>
            <a:r>
              <a:rPr lang="en-US" dirty="0" smtClean="0"/>
              <a:t>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high-pressure system, low-pressure </a:t>
            </a:r>
            <a:r>
              <a:rPr lang="en-US" dirty="0" smtClean="0"/>
              <a:t>system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tornado, </a:t>
            </a:r>
            <a:r>
              <a:rPr lang="en-US" dirty="0" smtClean="0"/>
              <a:t>hurricane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air mass, </a:t>
            </a:r>
            <a:r>
              <a:rPr lang="en-US" dirty="0" smtClean="0"/>
              <a:t>front</a:t>
            </a:r>
          </a:p>
        </p:txBody>
      </p:sp>
    </p:spTree>
    <p:extLst>
      <p:ext uri="{BB962C8B-B14F-4D97-AF65-F5344CB8AC3E}">
        <p14:creationId xmlns:p14="http://schemas.microsoft.com/office/powerpoint/2010/main" val="37364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Builder- Page </a:t>
            </a:r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Clouds form, and updrafts occur.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Heavy winds, rain, and lightning dominate the area. </a:t>
            </a:r>
            <a:endParaRPr lang="en-US" dirty="0" smtClean="0"/>
          </a:p>
          <a:p>
            <a:r>
              <a:rPr lang="en-US" dirty="0"/>
              <a:t> 3. Updrafts cut off, winds die down, </a:t>
            </a:r>
            <a:r>
              <a:rPr lang="en-US" dirty="0" smtClean="0"/>
              <a:t>lightning ceases</a:t>
            </a:r>
            <a:r>
              <a:rPr lang="en-US" dirty="0"/>
              <a:t>.</a:t>
            </a:r>
          </a:p>
          <a:p>
            <a:r>
              <a:rPr lang="en-US" dirty="0"/>
              <a:t> 4. Stay inside; stay away from water, high </a:t>
            </a:r>
            <a:r>
              <a:rPr lang="en-US" dirty="0" smtClean="0"/>
              <a:t>places, and </a:t>
            </a:r>
            <a:r>
              <a:rPr lang="en-US" dirty="0"/>
              <a:t>electrical devices.</a:t>
            </a:r>
          </a:p>
          <a:p>
            <a:r>
              <a:rPr lang="en-US" dirty="0"/>
              <a:t> 5. Thunderstorm updrafts begin to rotate. </a:t>
            </a:r>
          </a:p>
        </p:txBody>
      </p:sp>
    </p:spTree>
    <p:extLst>
      <p:ext uri="{BB962C8B-B14F-4D97-AF65-F5344CB8AC3E}">
        <p14:creationId xmlns:p14="http://schemas.microsoft.com/office/powerpoint/2010/main" val="30743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Builder- Page 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Swirling winds spiral downward.</a:t>
            </a:r>
          </a:p>
          <a:p>
            <a:r>
              <a:rPr lang="en-US" dirty="0"/>
              <a:t> 7. Dirt and debris are lifted upward; large </a:t>
            </a:r>
            <a:r>
              <a:rPr lang="en-US" dirty="0" smtClean="0"/>
              <a:t>objects are </a:t>
            </a:r>
            <a:r>
              <a:rPr lang="en-US" dirty="0"/>
              <a:t>thrown.</a:t>
            </a:r>
          </a:p>
          <a:p>
            <a:r>
              <a:rPr lang="en-US" dirty="0"/>
              <a:t> 8. Go to a basement, if possible.</a:t>
            </a:r>
          </a:p>
          <a:p>
            <a:r>
              <a:rPr lang="en-US" dirty="0"/>
              <a:t> 9. An area of low pressure is created.</a:t>
            </a:r>
          </a:p>
          <a:p>
            <a:r>
              <a:rPr lang="en-US" dirty="0"/>
              <a:t> 10. counter-clockwise</a:t>
            </a:r>
          </a:p>
        </p:txBody>
      </p:sp>
    </p:spTree>
    <p:extLst>
      <p:ext uri="{BB962C8B-B14F-4D97-AF65-F5344CB8AC3E}">
        <p14:creationId xmlns:p14="http://schemas.microsoft.com/office/powerpoint/2010/main" val="24087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Builder- Page 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 tropical storm 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dirty="0"/>
              <a:t>. when wind exceeds 119 km/h </a:t>
            </a:r>
            <a:endParaRPr lang="en-US" dirty="0" smtClean="0"/>
          </a:p>
          <a:p>
            <a:r>
              <a:rPr lang="en-US" dirty="0" smtClean="0"/>
              <a:t>13</a:t>
            </a:r>
            <a:r>
              <a:rPr lang="en-US" dirty="0"/>
              <a:t>. Leave the area before the hurricane arrives. </a:t>
            </a:r>
            <a:endParaRPr lang="en-US" dirty="0" smtClean="0"/>
          </a:p>
          <a:p>
            <a:r>
              <a:rPr lang="en-US" dirty="0" smtClean="0"/>
              <a:t>14</a:t>
            </a:r>
            <a:r>
              <a:rPr lang="en-US" dirty="0"/>
              <a:t>. Ice coats the ground, trees, and buildings. 15. Skin cools rapidly, frostbite is possible, and hypothermia can set in.</a:t>
            </a:r>
          </a:p>
        </p:txBody>
      </p:sp>
    </p:spTree>
    <p:extLst>
      <p:ext uri="{BB962C8B-B14F-4D97-AF65-F5344CB8AC3E}">
        <p14:creationId xmlns:p14="http://schemas.microsoft.com/office/powerpoint/2010/main" val="31279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10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your independent practice please give to me before you leave the classroom.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quizId=a843543d-f13a-4800-b794-6b2a846d271f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https://quizlet.com/192151096/weather-patterns-flash-cards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https://quizlet.com/163566308/weather-pattern-flash-cards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of the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High-pressure </a:t>
            </a:r>
            <a:r>
              <a:rPr lang="en-US" dirty="0"/>
              <a:t>systems bring clear skies, and low-pressure systems bring precipitation.</a:t>
            </a:r>
          </a:p>
          <a:p>
            <a:pPr marL="514350" indent="-514350"/>
            <a:r>
              <a:rPr lang="en-US" dirty="0"/>
              <a:t>A tornado is </a:t>
            </a:r>
            <a:r>
              <a:rPr lang="en-US" dirty="0" smtClean="0"/>
              <a:t>contacts </a:t>
            </a:r>
            <a:r>
              <a:rPr lang="en-US" dirty="0"/>
              <a:t>the ground, </a:t>
            </a:r>
            <a:r>
              <a:rPr lang="en-US" dirty="0" smtClean="0"/>
              <a:t>hurricane forms </a:t>
            </a:r>
            <a:r>
              <a:rPr lang="en-US" dirty="0"/>
              <a:t>over the ocean</a:t>
            </a:r>
          </a:p>
          <a:p>
            <a:pPr marL="514350" indent="-514350"/>
            <a:r>
              <a:rPr lang="en-US" dirty="0"/>
              <a:t>An air mass is a large body of air that has specific characteristics, and a front is the boundary between two different air masses.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(Hurricane 101 and Hurricane vs Tornado)- 7 minutes</a:t>
            </a:r>
          </a:p>
          <a:p>
            <a:r>
              <a:rPr lang="en-US" dirty="0" smtClean="0"/>
              <a:t>3) Key Concept Builder- 10 minutes</a:t>
            </a:r>
          </a:p>
          <a:p>
            <a:r>
              <a:rPr lang="en-US" dirty="0" smtClean="0"/>
              <a:t>4) Concept Practice  10 minutes</a:t>
            </a:r>
          </a:p>
          <a:p>
            <a:r>
              <a:rPr lang="en-US" dirty="0" smtClean="0"/>
              <a:t>5) Kahoot/ Quizlet Live 10 minutes</a:t>
            </a:r>
          </a:p>
          <a:p>
            <a:r>
              <a:rPr lang="en-US" dirty="0" smtClean="0"/>
              <a:t>6) Homework 1 minute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Hurricane 101</a:t>
            </a:r>
          </a:p>
          <a:p>
            <a:r>
              <a:rPr lang="en-US" dirty="0" smtClean="0"/>
              <a:t>2) Hurricane vs Tornado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www.ailbay.weebly.com</a:t>
            </a:r>
            <a:endParaRPr lang="en-US" dirty="0" smtClean="0"/>
          </a:p>
          <a:p>
            <a:r>
              <a:rPr lang="en-US" dirty="0" smtClean="0"/>
              <a:t>(You can google </a:t>
            </a:r>
            <a:r>
              <a:rPr lang="en-US" dirty="0" err="1" smtClean="0"/>
              <a:t>ailbay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Click 7</a:t>
            </a:r>
            <a:r>
              <a:rPr lang="en-US" baseline="30000" dirty="0" smtClean="0"/>
              <a:t>th</a:t>
            </a:r>
            <a:r>
              <a:rPr lang="en-US" dirty="0" smtClean="0"/>
              <a:t> Grade Science and Click First quarter homework and project)</a:t>
            </a:r>
          </a:p>
          <a:p>
            <a:r>
              <a:rPr lang="en-US" dirty="0" smtClean="0"/>
              <a:t>You are going scroll down and click the presentation for the answer. </a:t>
            </a:r>
          </a:p>
          <a:p>
            <a:r>
              <a:rPr lang="en-US" dirty="0" smtClean="0"/>
              <a:t>The presentation date is </a:t>
            </a:r>
            <a:r>
              <a:rPr lang="en-US" smtClean="0"/>
              <a:t>10-3-17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Builder- Page 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toward the center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rises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outward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falls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A low-pressure system is a large body of circulating air that has low pressure at its center and higher pressure on the outside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6. A high-pressure system is a large body of circulating air that has high pressure at its center and lower pressure on the outside</a:t>
            </a:r>
          </a:p>
        </p:txBody>
      </p:sp>
    </p:spTree>
    <p:extLst>
      <p:ext uri="{BB962C8B-B14F-4D97-AF65-F5344CB8AC3E}">
        <p14:creationId xmlns:p14="http://schemas.microsoft.com/office/powerpoint/2010/main" val="36334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Builder- Page </a:t>
            </a:r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Siberia and the arctic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bitterly cold and dry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-40°C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in the interior of Canada and Alaska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cold, dry air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cold temperatures in winter and cool weather in summer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over the northern Atlantic and Pacific oceans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cold and humid</a:t>
            </a:r>
          </a:p>
        </p:txBody>
      </p:sp>
    </p:spTree>
    <p:extLst>
      <p:ext uri="{BB962C8B-B14F-4D97-AF65-F5344CB8AC3E}">
        <p14:creationId xmlns:p14="http://schemas.microsoft.com/office/powerpoint/2010/main" val="35865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Builder- Page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9. cloudy and rainy</a:t>
            </a:r>
          </a:p>
          <a:p>
            <a:r>
              <a:rPr lang="en-US" dirty="0"/>
              <a:t> 10. over dry, desert land</a:t>
            </a:r>
          </a:p>
          <a:p>
            <a:r>
              <a:rPr lang="en-US" dirty="0"/>
              <a:t> 11. hot and dry</a:t>
            </a:r>
          </a:p>
          <a:p>
            <a:r>
              <a:rPr lang="en-US" dirty="0"/>
              <a:t> 12. during the summer</a:t>
            </a:r>
          </a:p>
          <a:p>
            <a:r>
              <a:rPr lang="en-US" dirty="0"/>
              <a:t> 13. clear skies and high temperatures</a:t>
            </a:r>
          </a:p>
          <a:p>
            <a:r>
              <a:rPr lang="en-US" dirty="0"/>
              <a:t> 14. near the equator</a:t>
            </a:r>
          </a:p>
          <a:p>
            <a:r>
              <a:rPr lang="en-US" dirty="0"/>
              <a:t> 15. hot and humid</a:t>
            </a:r>
          </a:p>
          <a:p>
            <a:r>
              <a:rPr lang="en-US" dirty="0"/>
              <a:t> 16. heavy snowfall</a:t>
            </a:r>
          </a:p>
        </p:txBody>
      </p:sp>
    </p:spTree>
    <p:extLst>
      <p:ext uri="{BB962C8B-B14F-4D97-AF65-F5344CB8AC3E}">
        <p14:creationId xmlns:p14="http://schemas.microsoft.com/office/powerpoint/2010/main" val="8021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Builder- Page </a:t>
            </a:r>
            <a:r>
              <a:rPr lang="en-US" dirty="0" smtClean="0"/>
              <a:t>38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6105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9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597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Warm Up 5 minutes  10-3-17 Tuesday</vt:lpstr>
      <vt:lpstr>Answer of the bell ringer</vt:lpstr>
      <vt:lpstr>Today Agenda</vt:lpstr>
      <vt:lpstr>Video</vt:lpstr>
      <vt:lpstr>Chromebook</vt:lpstr>
      <vt:lpstr>Key Concept Builder- Page 36</vt:lpstr>
      <vt:lpstr>Key Concept Builder- Page 37</vt:lpstr>
      <vt:lpstr>Key Concept Builder- Page 37</vt:lpstr>
      <vt:lpstr>Key Concept Builder- Page 38</vt:lpstr>
      <vt:lpstr>Key Concept Builder- Page 39</vt:lpstr>
      <vt:lpstr>Key Concept Builder- Page 39</vt:lpstr>
      <vt:lpstr>Key Concept Builder- Page 39</vt:lpstr>
      <vt:lpstr>Content Practice 10 minutes 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 10-3-17 Tuesday</dc:title>
  <dc:creator>TMSA</dc:creator>
  <cp:lastModifiedBy>TMSA</cp:lastModifiedBy>
  <cp:revision>11</cp:revision>
  <dcterms:created xsi:type="dcterms:W3CDTF">2006-08-16T00:00:00Z</dcterms:created>
  <dcterms:modified xsi:type="dcterms:W3CDTF">2017-10-03T21:13:42Z</dcterms:modified>
</cp:coreProperties>
</file>