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11686661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/micharter.org/science/science-projects/cell-3-d-model-informa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Warm Up 4 min 10/18/18 Thursday</a:t>
            </a:r>
            <a:br>
              <a:rPr lang="en-US" sz="4000" dirty="0" smtClean="0"/>
            </a:br>
            <a:r>
              <a:rPr lang="en-US" sz="3100" dirty="0" smtClean="0"/>
              <a:t>Write the similarity and differences between animal and plant cell.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387746" cy="4757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98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229600" cy="513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69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Content Practice</a:t>
            </a:r>
          </a:p>
          <a:p>
            <a:r>
              <a:rPr lang="en-US" dirty="0" smtClean="0"/>
              <a:t>3) Video (Bill Nye Science Guy)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endParaRPr lang="en-US" dirty="0" smtClean="0"/>
          </a:p>
          <a:p>
            <a:r>
              <a:rPr lang="en-US" b="1" dirty="0" smtClean="0"/>
              <a:t>5) Extra Credit Project (Cell Project) </a:t>
            </a:r>
          </a:p>
          <a:p>
            <a:pPr marL="0" indent="0" algn="ctr">
              <a:buNone/>
            </a:pPr>
            <a:r>
              <a:rPr lang="en-US" sz="3600" dirty="0"/>
              <a:t>Reminder</a:t>
            </a:r>
          </a:p>
          <a:p>
            <a:pPr algn="ctr"/>
            <a:r>
              <a:rPr lang="en-US" dirty="0"/>
              <a:t>Homework Packet 10/19/18</a:t>
            </a:r>
            <a:br>
              <a:rPr lang="en-US" dirty="0"/>
            </a:br>
            <a:r>
              <a:rPr lang="en-US" dirty="0"/>
              <a:t>•STEM FAIR STEP 2 (Background Research) due is Friday</a:t>
            </a:r>
            <a:br>
              <a:rPr lang="en-US" dirty="0"/>
            </a:br>
            <a:r>
              <a:rPr lang="en-US" dirty="0"/>
              <a:t>•Open Notebook Quiz- Friday.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A (page 33)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cytoplasm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Prokaryotic cells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Mitochondria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mitochondria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prokaryotic cells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Cytoplasm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Eukaryotic cells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prokaryotic cells</a:t>
            </a:r>
          </a:p>
        </p:txBody>
      </p:sp>
    </p:spTree>
    <p:extLst>
      <p:ext uri="{BB962C8B-B14F-4D97-AF65-F5344CB8AC3E}">
        <p14:creationId xmlns:p14="http://schemas.microsoft.com/office/powerpoint/2010/main" val="385393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Content Practice B (page 34)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fr-FR" dirty="0" err="1" smtClean="0"/>
              <a:t>Cell</a:t>
            </a:r>
            <a:r>
              <a:rPr lang="fr-FR" dirty="0" smtClean="0"/>
              <a:t> </a:t>
            </a:r>
          </a:p>
          <a:p>
            <a:pPr marL="514350" indent="-514350">
              <a:buAutoNum type="arabicPeriod"/>
            </a:pPr>
            <a:r>
              <a:rPr lang="fr-FR" dirty="0" err="1" smtClean="0"/>
              <a:t>Macromolecules</a:t>
            </a:r>
            <a:r>
              <a:rPr lang="fr-FR" dirty="0" smtClean="0"/>
              <a:t> </a:t>
            </a:r>
          </a:p>
          <a:p>
            <a:pPr marL="514350" indent="-514350">
              <a:buAutoNum type="arabicPeriod"/>
            </a:pPr>
            <a:r>
              <a:rPr lang="fr-FR" dirty="0" smtClean="0"/>
              <a:t>Organelles </a:t>
            </a:r>
          </a:p>
          <a:p>
            <a:pPr marL="514350" indent="-514350">
              <a:buAutoNum type="arabicPeriod"/>
            </a:pPr>
            <a:r>
              <a:rPr lang="fr-FR" dirty="0" err="1" smtClean="0"/>
              <a:t>Cell</a:t>
            </a:r>
            <a:r>
              <a:rPr lang="fr-FR" dirty="0" smtClean="0"/>
              <a:t> </a:t>
            </a:r>
            <a:r>
              <a:rPr lang="fr-FR" dirty="0"/>
              <a:t>membrane </a:t>
            </a:r>
            <a:endParaRPr lang="fr-FR" dirty="0" smtClean="0"/>
          </a:p>
          <a:p>
            <a:pPr marL="514350" indent="-514350">
              <a:buAutoNum type="arabicPeriod"/>
            </a:pPr>
            <a:r>
              <a:rPr lang="fr-FR" dirty="0" err="1" smtClean="0"/>
              <a:t>cell</a:t>
            </a:r>
            <a:r>
              <a:rPr lang="fr-FR" dirty="0" smtClean="0"/>
              <a:t> </a:t>
            </a:r>
            <a:r>
              <a:rPr lang="fr-FR" dirty="0" err="1" smtClean="0"/>
              <a:t>wall</a:t>
            </a:r>
            <a:endParaRPr lang="fr-FR" dirty="0" smtClean="0"/>
          </a:p>
          <a:p>
            <a:pPr marL="514350" indent="-514350">
              <a:buAutoNum type="arabicPeriod"/>
            </a:pPr>
            <a:r>
              <a:rPr lang="en-US" dirty="0" smtClean="0"/>
              <a:t>Structure   </a:t>
            </a:r>
          </a:p>
          <a:p>
            <a:pPr marL="514350" indent="-514350">
              <a:buAutoNum type="arabicPeriod"/>
            </a:pPr>
            <a:r>
              <a:rPr lang="en-US" dirty="0" smtClean="0"/>
              <a:t>Water 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Proteins</a:t>
            </a:r>
          </a:p>
        </p:txBody>
      </p:sp>
    </p:spTree>
    <p:extLst>
      <p:ext uri="{BB962C8B-B14F-4D97-AF65-F5344CB8AC3E}">
        <p14:creationId xmlns:p14="http://schemas.microsoft.com/office/powerpoint/2010/main" val="86351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Nye Science Guy-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https://vimeo.com/116866613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Project 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sites.google.com/a/micharter.org/science/science-projects/cell-3-d-model-information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(</a:t>
            </a:r>
            <a:r>
              <a:rPr lang="en-US" dirty="0" err="1" smtClean="0"/>
              <a:t>Plicker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2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116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 Up 4 min 10/18/18 Thursday Write the similarity and differences between animal and plant cell. </vt:lpstr>
      <vt:lpstr>Warm Up Answer</vt:lpstr>
      <vt:lpstr>Today Agenda</vt:lpstr>
      <vt:lpstr>Content Practice A (page 33)</vt:lpstr>
      <vt:lpstr>Content Practice B (page 34)</vt:lpstr>
      <vt:lpstr>Bill Nye Science Guy- Cell</vt:lpstr>
      <vt:lpstr>Cell Project Extra Credit</vt:lpstr>
      <vt:lpstr>Cell (Plicker)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10/18/18 Thursday Write the similarity and differences between animal and plant cell. </dc:title>
  <dc:creator>Ahmet ilbay</dc:creator>
  <cp:lastModifiedBy>Ahmet ilbay</cp:lastModifiedBy>
  <cp:revision>2</cp:revision>
  <dcterms:created xsi:type="dcterms:W3CDTF">2006-08-16T00:00:00Z</dcterms:created>
  <dcterms:modified xsi:type="dcterms:W3CDTF">2018-10-17T19:56:46Z</dcterms:modified>
</cp:coreProperties>
</file>