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10/25/18 Thursday Warm Up 4 min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458200" cy="5029200"/>
          </a:xfrm>
        </p:spPr>
        <p:txBody>
          <a:bodyPr/>
          <a:lstStyle/>
          <a:p>
            <a:r>
              <a:rPr lang="en-US" dirty="0" smtClean="0"/>
              <a:t>1) </a:t>
            </a:r>
            <a:r>
              <a:rPr lang="en-US" dirty="0"/>
              <a:t>Which is best characterized by high spiraling</a:t>
            </a:r>
          </a:p>
          <a:p>
            <a:r>
              <a:rPr lang="en-US" dirty="0"/>
              <a:t>winds and extremely low barometric pressures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tornadoes</a:t>
            </a:r>
            <a:endParaRPr lang="en-US" dirty="0" smtClean="0"/>
          </a:p>
          <a:p>
            <a:r>
              <a:rPr lang="en-US" dirty="0" smtClean="0"/>
              <a:t>10/26/18 Friday </a:t>
            </a:r>
          </a:p>
          <a:p>
            <a:r>
              <a:rPr lang="en-US" dirty="0" smtClean="0"/>
              <a:t>Write your </a:t>
            </a:r>
            <a:r>
              <a:rPr lang="en-US" dirty="0" err="1" smtClean="0"/>
              <a:t>Plicker</a:t>
            </a:r>
            <a:r>
              <a:rPr lang="en-US" dirty="0" smtClean="0"/>
              <a:t> number on the Friday and return the Teacher. Tomorrow we will not waste anytime by collecting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8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Plicker</a:t>
            </a:r>
            <a:r>
              <a:rPr lang="en-US" dirty="0" smtClean="0"/>
              <a:t> 40 min (Practice for Benchmark)</a:t>
            </a:r>
          </a:p>
          <a:p>
            <a:r>
              <a:rPr lang="en-US" dirty="0" smtClean="0"/>
              <a:t>3) Video (If we finish early)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8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8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(Bill </a:t>
            </a:r>
            <a:r>
              <a:rPr lang="en-US" smtClean="0"/>
              <a:t>Nye Science)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5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10/25/18 Thursday Warm Up 4 min </vt:lpstr>
      <vt:lpstr>Today Agenda</vt:lpstr>
      <vt:lpstr>Plicker</vt:lpstr>
      <vt:lpstr>Video (Bill Nye Science)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Ahmet ilbay</dc:creator>
  <cp:lastModifiedBy>Ahmet ilbay</cp:lastModifiedBy>
  <cp:revision>3</cp:revision>
  <dcterms:created xsi:type="dcterms:W3CDTF">2006-08-16T00:00:00Z</dcterms:created>
  <dcterms:modified xsi:type="dcterms:W3CDTF">2018-10-25T12:27:45Z</dcterms:modified>
</cp:coreProperties>
</file>