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11-1-16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543800" cy="47244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sz="5400" dirty="0" smtClean="0"/>
              <a:t>) What is the difference between prokaryotic cells and eukaryotic cells.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77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Eukaryotic cell has a nucleus</a:t>
            </a:r>
          </a:p>
          <a:p>
            <a:r>
              <a:rPr lang="en-US" sz="6000" dirty="0" smtClean="0"/>
              <a:t>Prokaryotic does not have a  nucleus.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636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Agenda/Important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Brain Pop </a:t>
            </a:r>
            <a:r>
              <a:rPr lang="en-US" dirty="0" err="1" smtClean="0"/>
              <a:t>Protists</a:t>
            </a:r>
            <a:r>
              <a:rPr lang="en-US" dirty="0" smtClean="0"/>
              <a:t> (25 minutes)</a:t>
            </a:r>
          </a:p>
          <a:p>
            <a:r>
              <a:rPr lang="en-US" dirty="0" smtClean="0"/>
              <a:t>3) Brain Pop Classwork 15 minutes</a:t>
            </a:r>
          </a:p>
          <a:p>
            <a:r>
              <a:rPr lang="en-US" dirty="0" smtClean="0"/>
              <a:t>4) Review the classwork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11-1-16</vt:lpstr>
      <vt:lpstr>Answer</vt:lpstr>
      <vt:lpstr>Today Agenda/Important Days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11-1-16</dc:title>
  <dc:creator>TMSA</dc:creator>
  <cp:lastModifiedBy>TMSA</cp:lastModifiedBy>
  <cp:revision>4</cp:revision>
  <dcterms:created xsi:type="dcterms:W3CDTF">2006-08-16T00:00:00Z</dcterms:created>
  <dcterms:modified xsi:type="dcterms:W3CDTF">2016-11-01T19:38:12Z</dcterms:modified>
</cp:coreProperties>
</file>