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72182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Text%20Book-%20Protists%20and%20Fungi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Oz4V699gk" TargetMode="External"/><Relationship Id="rId2" Type="http://schemas.openxmlformats.org/officeDocument/2006/relationships/hyperlink" Target="https://www.youtube.com/watch?v=PsYpngBG39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8O4OolGcPg" TargetMode="External"/><Relationship Id="rId4" Type="http://schemas.openxmlformats.org/officeDocument/2006/relationships/hyperlink" Target="https://www.youtube.com/watch?v=jl0TzaWUQW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Warm up 5 minutes 11/1/2017 Wednesday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1826951" y="1143000"/>
            <a:ext cx="6252098" cy="538622"/>
          </a:xfrm>
        </p:spPr>
        <p:txBody>
          <a:bodyPr/>
          <a:lstStyle/>
          <a:p>
            <a:r>
              <a:rPr lang="en-US" dirty="0"/>
              <a:t>Grabbing a Snack?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4953000" y="2133599"/>
            <a:ext cx="3813697" cy="4419601"/>
          </a:xfrm>
        </p:spPr>
        <p:txBody>
          <a:bodyPr/>
          <a:lstStyle/>
          <a:p>
            <a:r>
              <a:rPr lang="en-US" dirty="0"/>
              <a:t>Look at the photo at the beginning of the lesson. The </a:t>
            </a:r>
            <a:r>
              <a:rPr lang="en-US" dirty="0" err="1"/>
              <a:t>protist</a:t>
            </a:r>
            <a:r>
              <a:rPr lang="en-US" dirty="0"/>
              <a:t> group includes diverse organisms. </a:t>
            </a:r>
            <a:endParaRPr lang="en-US" dirty="0" smtClean="0"/>
          </a:p>
          <a:p>
            <a:r>
              <a:rPr lang="en-US" dirty="0" smtClean="0"/>
              <a:t>1)What </a:t>
            </a:r>
            <a:r>
              <a:rPr lang="en-US" dirty="0"/>
              <a:t>is the larger organism doing in the photo? </a:t>
            </a:r>
            <a:endParaRPr lang="en-US" dirty="0" smtClean="0"/>
          </a:p>
          <a:p>
            <a:r>
              <a:rPr lang="en-US" dirty="0" smtClean="0"/>
              <a:t>2)How </a:t>
            </a:r>
            <a:r>
              <a:rPr lang="en-US" dirty="0"/>
              <a:t>is this organism similar to an animal?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5114"/>
            <a:ext cx="48768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5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1828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Consuming the food </a:t>
            </a:r>
          </a:p>
          <a:p>
            <a:pPr marL="514350" indent="-514350">
              <a:buAutoNum type="arabicParenR"/>
            </a:pPr>
            <a:r>
              <a:rPr lang="en-US" dirty="0" smtClean="0"/>
              <a:t>It is similar to animal because they are consumer.  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Read to Learn Pages Textbook 337-345</a:t>
            </a:r>
          </a:p>
          <a:p>
            <a:r>
              <a:rPr lang="en-US" dirty="0" smtClean="0"/>
              <a:t>3) Lesson Outline</a:t>
            </a:r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 smtClean="0"/>
              <a:t>Video</a:t>
            </a:r>
          </a:p>
          <a:p>
            <a:r>
              <a:rPr lang="en-US" dirty="0"/>
              <a:t>5</a:t>
            </a:r>
            <a:r>
              <a:rPr lang="en-US" dirty="0" smtClean="0"/>
              <a:t>) </a:t>
            </a:r>
            <a:r>
              <a:rPr lang="en-US" dirty="0" smtClean="0"/>
              <a:t>Homework-School to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file"/>
              </a:rPr>
              <a:t>Read to Learn Textbook </a:t>
            </a:r>
            <a:r>
              <a:rPr lang="en-US" dirty="0">
                <a:hlinkClick r:id="rId2" action="ppaction://hlinkfile"/>
              </a:rPr>
              <a:t>337-345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Pay attention while we are reading we are also fill in the blanks for the lesson outline.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and Smart 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r>
              <a:rPr lang="en-US" dirty="0" smtClean="0">
                <a:hlinkClick r:id="rId2"/>
              </a:rPr>
              <a:t> Video - </a:t>
            </a:r>
            <a:r>
              <a:rPr lang="en-US" dirty="0">
                <a:hlinkClick r:id="rId2"/>
              </a:rPr>
              <a:t>Crawling Amoeba</a:t>
            </a:r>
            <a:endParaRPr lang="en-US" dirty="0"/>
          </a:p>
          <a:p>
            <a:r>
              <a:rPr lang="en-US" dirty="0" smtClean="0"/>
              <a:t>2) </a:t>
            </a:r>
            <a:r>
              <a:rPr lang="en-US" dirty="0" smtClean="0">
                <a:hlinkClick r:id="rId3"/>
              </a:rPr>
              <a:t>Amoeba eats two paramecium 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Euglena - Flagellum movement in phase contrast</a:t>
            </a:r>
            <a:endParaRPr lang="en-US" dirty="0"/>
          </a:p>
          <a:p>
            <a:r>
              <a:rPr lang="en-US" dirty="0" smtClean="0"/>
              <a:t>4)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Volvox Dances</a:t>
            </a:r>
            <a:endParaRPr lang="en-US" dirty="0"/>
          </a:p>
          <a:p>
            <a:r>
              <a:rPr lang="en-US" dirty="0" smtClean="0"/>
              <a:t>5) Interactive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154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Warm Up Answer</vt:lpstr>
      <vt:lpstr>Today Agenda</vt:lpstr>
      <vt:lpstr>Read to Learn Textbook 337-345 </vt:lpstr>
      <vt:lpstr>Video and Smart Board Activity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11</cp:revision>
  <dcterms:created xsi:type="dcterms:W3CDTF">2006-08-16T00:00:00Z</dcterms:created>
  <dcterms:modified xsi:type="dcterms:W3CDTF">2017-11-01T21:11:39Z</dcterms:modified>
</cp:coreProperties>
</file>