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543800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happens when a cell divides?</a:t>
            </a:r>
          </a:p>
          <a:p>
            <a:pPr marL="514350" indent="-514350">
              <a:buAutoNum type="arabicParenR"/>
            </a:pPr>
            <a:r>
              <a:rPr lang="en-US" dirty="0" smtClean="0"/>
              <a:t>A human body cell with diploid number of chromosomes has……..?</a:t>
            </a:r>
          </a:p>
          <a:p>
            <a:pPr marL="514350" indent="-514350">
              <a:buAutoNum type="arabicParenR"/>
            </a:pPr>
            <a:r>
              <a:rPr lang="en-US" dirty="0" smtClean="0"/>
              <a:t>Mitosis is………..</a:t>
            </a:r>
          </a:p>
          <a:p>
            <a:pPr marL="514350" indent="-514350">
              <a:buAutoNum type="arabicParenR"/>
            </a:pPr>
            <a:r>
              <a:rPr lang="en-US" dirty="0" smtClean="0"/>
              <a:t>Chromosomes are replicated or copied in 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One cell divides , two new cell take its place(Daughter cells)</a:t>
            </a:r>
          </a:p>
          <a:p>
            <a:r>
              <a:rPr lang="en-US" dirty="0" smtClean="0"/>
              <a:t>2) 46 chromosomes</a:t>
            </a:r>
          </a:p>
          <a:p>
            <a:r>
              <a:rPr lang="en-US" dirty="0" smtClean="0"/>
              <a:t>3) Dividing of the nuclear material including genetic material </a:t>
            </a:r>
          </a:p>
          <a:p>
            <a:r>
              <a:rPr lang="en-US" dirty="0" smtClean="0"/>
              <a:t>4) Interphase</a:t>
            </a:r>
          </a:p>
          <a:p>
            <a:r>
              <a:rPr lang="en-US" dirty="0" smtClean="0"/>
              <a:t>5) C 6)B 7)A 8)C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5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(5 minutes)</a:t>
            </a:r>
          </a:p>
          <a:p>
            <a:r>
              <a:rPr lang="en-US" dirty="0" smtClean="0"/>
              <a:t>2) Mitosis complete the video and definition (5 minutes)</a:t>
            </a:r>
          </a:p>
          <a:p>
            <a:r>
              <a:rPr lang="en-US" dirty="0" smtClean="0"/>
              <a:t>3) Mitosis phases</a:t>
            </a:r>
          </a:p>
          <a:p>
            <a:r>
              <a:rPr lang="en-US" dirty="0" smtClean="0"/>
              <a:t>4) Homework</a:t>
            </a:r>
          </a:p>
        </p:txBody>
      </p:sp>
    </p:spTree>
    <p:extLst>
      <p:ext uri="{BB962C8B-B14F-4D97-AF65-F5344CB8AC3E}">
        <p14:creationId xmlns:p14="http://schemas.microsoft.com/office/powerpoint/2010/main" val="36034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Interphase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924800" cy="453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5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2296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34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2296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3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TELOPHASE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88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CYTOKINESIS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4952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54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103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</vt:lpstr>
      <vt:lpstr>Answers</vt:lpstr>
      <vt:lpstr>Today Agenda</vt:lpstr>
      <vt:lpstr>Interphase</vt:lpstr>
      <vt:lpstr>Prophase</vt:lpstr>
      <vt:lpstr>METAPHASE</vt:lpstr>
      <vt:lpstr>Anaphase</vt:lpstr>
      <vt:lpstr>TELOPHASE</vt:lpstr>
      <vt:lpstr>CYTOKINESIS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4</cp:revision>
  <dcterms:created xsi:type="dcterms:W3CDTF">2006-08-16T00:00:00Z</dcterms:created>
  <dcterms:modified xsi:type="dcterms:W3CDTF">2016-11-16T20:37:12Z</dcterms:modified>
</cp:coreProperties>
</file>