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191500578/meiosis-flash-car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8b8f612f-7b56-464e-856f-684465987bef" TargetMode="External"/><Relationship Id="rId2" Type="http://schemas.openxmlformats.org/officeDocument/2006/relationships/hyperlink" Target="https://quizlet.com/100647346/chapter-11-sexual-reproduction-and-meiosis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11/17/17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648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the purpose of the chromosomes?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Answer; Chromosomes are used to pass genetic traits.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2) If 80 cells undergo meiosis how many daughter cell would produced?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80x4= 320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Quick Review-5 minutes</a:t>
            </a:r>
          </a:p>
          <a:p>
            <a:r>
              <a:rPr lang="en-US" dirty="0" smtClean="0"/>
              <a:t>3) Quiz – 15 minutes</a:t>
            </a:r>
          </a:p>
          <a:p>
            <a:r>
              <a:rPr lang="en-US" dirty="0" smtClean="0"/>
              <a:t>4) CK12-10 minutes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/ Quizlet Live  13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</a:t>
            </a:r>
            <a:r>
              <a:rPr lang="en-US" dirty="0" smtClean="0"/>
              <a:t>don’t </a:t>
            </a:r>
            <a:r>
              <a:rPr lang="en-US" dirty="0" smtClean="0"/>
              <a:t> pay attentio</a:t>
            </a:r>
            <a:r>
              <a:rPr lang="en-US" dirty="0" smtClean="0"/>
              <a:t>n to review section, you will not able get </a:t>
            </a:r>
            <a:r>
              <a:rPr lang="en-US" sz="3600" b="1" dirty="0" smtClean="0"/>
              <a:t>open notebook </a:t>
            </a:r>
            <a:r>
              <a:rPr lang="en-US" dirty="0" smtClean="0"/>
              <a:t>quiz.</a:t>
            </a:r>
          </a:p>
          <a:p>
            <a:r>
              <a:rPr lang="en-US" dirty="0" smtClean="0"/>
              <a:t>You need to quietly listen if you want to use your notes. </a:t>
            </a:r>
          </a:p>
          <a:p>
            <a:r>
              <a:rPr lang="en-US" dirty="0" smtClean="0"/>
              <a:t>Otherwise I will end up review section and we will have a regular quiz. </a:t>
            </a:r>
            <a:r>
              <a:rPr lang="en-US" smtClean="0"/>
              <a:t>Thank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Room Name BERKELEY1/UMAD/TEXASAM/CALTECH1/BOSPHORUS</a:t>
            </a:r>
          </a:p>
          <a:p>
            <a:r>
              <a:rPr lang="en-US" dirty="0" smtClean="0"/>
              <a:t>Put your </a:t>
            </a:r>
            <a:r>
              <a:rPr lang="en-US" dirty="0" err="1" smtClean="0"/>
              <a:t>plicker</a:t>
            </a:r>
            <a:r>
              <a:rPr lang="en-US" dirty="0" smtClean="0"/>
              <a:t> number as an ID number</a:t>
            </a:r>
          </a:p>
          <a:p>
            <a:r>
              <a:rPr lang="en-US" dirty="0" smtClean="0"/>
              <a:t>Good luck</a:t>
            </a:r>
          </a:p>
          <a:p>
            <a:r>
              <a:rPr lang="en-US" dirty="0" smtClean="0"/>
              <a:t>15 question 15 minutes 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Click student login</a:t>
            </a:r>
          </a:p>
          <a:p>
            <a:r>
              <a:rPr lang="en-US" dirty="0" smtClean="0"/>
              <a:t>Username; </a:t>
            </a:r>
            <a:r>
              <a:rPr lang="en-US" dirty="0" err="1" smtClean="0"/>
              <a:t>Firstnametmsa</a:t>
            </a:r>
            <a:r>
              <a:rPr lang="en-US" dirty="0" smtClean="0"/>
              <a:t>(</a:t>
            </a:r>
            <a:r>
              <a:rPr lang="en-US" dirty="0" err="1" smtClean="0"/>
              <a:t>Devtmsa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You have two assignments (Please read the article , watch the  video than answer the questions)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98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</a:t>
            </a:r>
            <a:r>
              <a:rPr lang="en-US" dirty="0" err="1" smtClean="0"/>
              <a:t>quizlet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https://quizlet.com/100647346/chapter-11-sexual-reproduction-and-meiosis-flash-cards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https://play.kahoot.it/#/?</a:t>
            </a:r>
            <a:r>
              <a:rPr lang="en-US" dirty="0" smtClean="0">
                <a:hlinkClick r:id="rId3"/>
              </a:rPr>
              <a:t>quizId=8b8f612f-7b56-464e-856f-684465987bef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11/17/17 Friday</vt:lpstr>
      <vt:lpstr>Today Agenda</vt:lpstr>
      <vt:lpstr>Quizlet</vt:lpstr>
      <vt:lpstr>Quiz</vt:lpstr>
      <vt:lpstr>CK12</vt:lpstr>
      <vt:lpstr>Kahoot/quizlet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11/17/17 Friday</dc:title>
  <dc:creator>ailbay</dc:creator>
  <cp:lastModifiedBy>TMSA</cp:lastModifiedBy>
  <cp:revision>5</cp:revision>
  <dcterms:created xsi:type="dcterms:W3CDTF">2006-08-16T00:00:00Z</dcterms:created>
  <dcterms:modified xsi:type="dcterms:W3CDTF">2017-11-17T12:42:26Z</dcterms:modified>
</cp:coreProperties>
</file>