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63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Protist-Characteristics-Basic_l_v20_old_s1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protistcoloring-%20Classwork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772400" cy="1470025"/>
          </a:xfrm>
        </p:spPr>
        <p:txBody>
          <a:bodyPr/>
          <a:lstStyle/>
          <a:p>
            <a:r>
              <a:rPr lang="en-US" dirty="0" smtClean="0"/>
              <a:t>Warm Up 11-2-16</a:t>
            </a:r>
            <a:br>
              <a:rPr lang="en-US" dirty="0" smtClean="0"/>
            </a:br>
            <a:r>
              <a:rPr lang="en-US" dirty="0" smtClean="0"/>
              <a:t>5 minutes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676400"/>
            <a:ext cx="7924800" cy="4648200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1) </a:t>
            </a:r>
            <a:r>
              <a:rPr lang="en-US" sz="8000" b="1" dirty="0" smtClean="0"/>
              <a:t>What are the four type of movement ways for </a:t>
            </a:r>
            <a:r>
              <a:rPr lang="en-US" sz="8000" b="1" dirty="0" err="1" smtClean="0"/>
              <a:t>protists</a:t>
            </a:r>
            <a:r>
              <a:rPr lang="en-US" sz="8000" b="1" dirty="0" smtClean="0"/>
              <a:t>?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245069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1)Pseudopod (Fake Foot)</a:t>
            </a:r>
          </a:p>
          <a:p>
            <a:r>
              <a:rPr lang="en-US" sz="5400" dirty="0" smtClean="0"/>
              <a:t>2) Flagella </a:t>
            </a:r>
            <a:br>
              <a:rPr lang="en-US" sz="5400" dirty="0" smtClean="0"/>
            </a:br>
            <a:r>
              <a:rPr lang="en-US" sz="5400" dirty="0" smtClean="0"/>
              <a:t>3)Cilia (</a:t>
            </a:r>
            <a:r>
              <a:rPr lang="en-US" sz="4000" dirty="0" smtClean="0"/>
              <a:t>Complex Protozoans ) </a:t>
            </a:r>
          </a:p>
          <a:p>
            <a:r>
              <a:rPr lang="en-US" sz="5400" dirty="0" smtClean="0"/>
              <a:t>4) Parasites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68177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1463" y="-204788"/>
            <a:ext cx="9686926" cy="7267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276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1) Warm up 5 minutes</a:t>
            </a:r>
          </a:p>
          <a:p>
            <a:r>
              <a:rPr lang="en-US" sz="5400" dirty="0" smtClean="0"/>
              <a:t>2) Video (Movement of </a:t>
            </a:r>
            <a:r>
              <a:rPr lang="en-US" sz="5400" dirty="0" err="1" smtClean="0"/>
              <a:t>protists</a:t>
            </a:r>
            <a:r>
              <a:rPr lang="en-US" sz="5400" dirty="0" smtClean="0"/>
              <a:t> 10 minutes</a:t>
            </a:r>
          </a:p>
          <a:p>
            <a:r>
              <a:rPr lang="en-US" sz="5400" dirty="0" smtClean="0"/>
              <a:t>3) Reading article </a:t>
            </a:r>
            <a:r>
              <a:rPr lang="en-US" sz="5400" dirty="0" err="1" smtClean="0"/>
              <a:t>Protists</a:t>
            </a:r>
            <a:endParaRPr lang="en-US" sz="5400" dirty="0" smtClean="0"/>
          </a:p>
          <a:p>
            <a:r>
              <a:rPr lang="en-US" sz="5400" dirty="0" smtClean="0"/>
              <a:t>4) Classwork </a:t>
            </a:r>
            <a:r>
              <a:rPr lang="en-US" sz="5400" dirty="0" err="1" smtClean="0"/>
              <a:t>Protists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05847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example of </a:t>
            </a:r>
            <a:r>
              <a:rPr lang="en-US" dirty="0" err="1" smtClean="0"/>
              <a:t>protists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1) Euglena- Plant like </a:t>
            </a:r>
            <a:r>
              <a:rPr lang="en-US" sz="4000" dirty="0" err="1" smtClean="0"/>
              <a:t>protists</a:t>
            </a:r>
            <a:r>
              <a:rPr lang="en-US" sz="4000" dirty="0" smtClean="0"/>
              <a:t> (Flagella)</a:t>
            </a:r>
          </a:p>
          <a:p>
            <a:r>
              <a:rPr lang="en-US" sz="4000" dirty="0" smtClean="0"/>
              <a:t>2) Paramecium animal like (Cilia)</a:t>
            </a:r>
          </a:p>
          <a:p>
            <a:r>
              <a:rPr lang="en-US" sz="4000" dirty="0" smtClean="0"/>
              <a:t>3) </a:t>
            </a:r>
            <a:r>
              <a:rPr lang="en-US" sz="4000" dirty="0" err="1" smtClean="0"/>
              <a:t>Volvox</a:t>
            </a:r>
            <a:r>
              <a:rPr lang="en-US" sz="4000" dirty="0" smtClean="0"/>
              <a:t> (Plant like </a:t>
            </a:r>
            <a:r>
              <a:rPr lang="en-US" sz="4000" dirty="0" err="1" smtClean="0"/>
              <a:t>protist</a:t>
            </a:r>
            <a:r>
              <a:rPr lang="en-US" sz="4000" dirty="0" smtClean="0"/>
              <a:t>-Flagella)</a:t>
            </a:r>
          </a:p>
          <a:p>
            <a:r>
              <a:rPr lang="en-US" sz="4000" dirty="0" smtClean="0"/>
              <a:t>4) Amoeba (Animal-like </a:t>
            </a:r>
            <a:r>
              <a:rPr lang="en-US" sz="4000" dirty="0" err="1" smtClean="0"/>
              <a:t>protist</a:t>
            </a:r>
            <a:r>
              <a:rPr lang="en-US" sz="4000" dirty="0" smtClean="0"/>
              <a:t>- pseudopodia)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03825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7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Reading Article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41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Classwork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40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92</Words>
  <Application>Microsoft Office PowerPoint</Application>
  <PresentationFormat>On-screen Show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Warm Up 11-2-16 5 minutes</vt:lpstr>
      <vt:lpstr>Answer</vt:lpstr>
      <vt:lpstr>PowerPoint Presentation</vt:lpstr>
      <vt:lpstr>Today Agenda</vt:lpstr>
      <vt:lpstr>Main example of protists</vt:lpstr>
      <vt:lpstr>Video </vt:lpstr>
      <vt:lpstr>Reading Article</vt:lpstr>
      <vt:lpstr>Classwork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11-2-16 5 minutes</dc:title>
  <dc:creator>TMSA</dc:creator>
  <cp:lastModifiedBy>TMSA</cp:lastModifiedBy>
  <cp:revision>3</cp:revision>
  <dcterms:created xsi:type="dcterms:W3CDTF">2006-08-16T00:00:00Z</dcterms:created>
  <dcterms:modified xsi:type="dcterms:W3CDTF">2016-11-02T13:35:15Z</dcterms:modified>
</cp:coreProperties>
</file>