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diversityoflife/protozoa/" TargetMode="External"/><Relationship Id="rId2" Type="http://schemas.openxmlformats.org/officeDocument/2006/relationships/hyperlink" Target="https://www.brainpop.com/science/diversityoflife/protist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" TargetMode="External"/><Relationship Id="rId2" Type="http://schemas.openxmlformats.org/officeDocument/2006/relationships/hyperlink" Target="https://www.brainpop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599534f2-2435-4cba-b83a-94a4e89c9a7d" TargetMode="External"/><Relationship Id="rId2" Type="http://schemas.openxmlformats.org/officeDocument/2006/relationships/hyperlink" Target="https://quizlet.com/107814039/protists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 Answer 4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153400" cy="51054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2</a:t>
            </a:r>
            <a:r>
              <a:rPr lang="en-US" b="1" dirty="0"/>
              <a:t>. </a:t>
            </a:r>
            <a:r>
              <a:rPr lang="en-US" dirty="0"/>
              <a:t>Protists might be described as unicellular </a:t>
            </a:r>
            <a:r>
              <a:rPr lang="en-US" dirty="0" smtClean="0"/>
              <a:t>or multicellular</a:t>
            </a:r>
            <a:r>
              <a:rPr lang="en-US" dirty="0"/>
              <a:t>.</a:t>
            </a:r>
          </a:p>
          <a:p>
            <a:pPr algn="l"/>
            <a:r>
              <a:rPr lang="en-US" b="1" dirty="0"/>
              <a:t>3. </a:t>
            </a:r>
            <a:r>
              <a:rPr lang="en-US" dirty="0"/>
              <a:t>P</a:t>
            </a:r>
            <a:r>
              <a:rPr lang="en-US" dirty="0" smtClean="0"/>
              <a:t>rotist </a:t>
            </a:r>
            <a:r>
              <a:rPr lang="en-US" dirty="0"/>
              <a:t>as </a:t>
            </a:r>
            <a:r>
              <a:rPr lang="en-US" dirty="0" smtClean="0"/>
              <a:t>plantlike or animal-like</a:t>
            </a:r>
            <a:r>
              <a:rPr lang="en-US" dirty="0"/>
              <a:t>, or </a:t>
            </a:r>
            <a:r>
              <a:rPr lang="en-US" dirty="0" err="1" smtClean="0"/>
              <a:t>funguslike</a:t>
            </a:r>
            <a:r>
              <a:rPr lang="en-US" dirty="0" smtClean="0"/>
              <a:t>.</a:t>
            </a:r>
          </a:p>
          <a:p>
            <a:pPr algn="l"/>
            <a:r>
              <a:rPr lang="en-US" b="1" dirty="0" smtClean="0"/>
              <a:t>4</a:t>
            </a:r>
            <a:r>
              <a:rPr lang="en-US" b="1" dirty="0"/>
              <a:t>. </a:t>
            </a:r>
            <a:r>
              <a:rPr lang="en-US" dirty="0"/>
              <a:t>Answers will vary but should include </a:t>
            </a:r>
            <a:r>
              <a:rPr lang="en-US" dirty="0" smtClean="0"/>
              <a:t>an identification </a:t>
            </a:r>
            <a:r>
              <a:rPr lang="en-US" dirty="0"/>
              <a:t>of a logical environment </a:t>
            </a:r>
            <a:r>
              <a:rPr lang="en-US" dirty="0" smtClean="0"/>
              <a:t>where a </a:t>
            </a:r>
            <a:r>
              <a:rPr lang="en-US" dirty="0" err="1"/>
              <a:t>protist</a:t>
            </a:r>
            <a:r>
              <a:rPr lang="en-US" dirty="0"/>
              <a:t> lives.</a:t>
            </a:r>
          </a:p>
          <a:p>
            <a:pPr algn="l"/>
            <a:r>
              <a:rPr lang="en-US" b="1" dirty="0"/>
              <a:t>5. </a:t>
            </a:r>
            <a:r>
              <a:rPr lang="en-US" dirty="0" smtClean="0"/>
              <a:t>for example</a:t>
            </a:r>
            <a:r>
              <a:rPr lang="en-US" dirty="0"/>
              <a:t>, flagella on a </a:t>
            </a:r>
            <a:r>
              <a:rPr lang="en-US" dirty="0" err="1"/>
              <a:t>protist</a:t>
            </a:r>
            <a:r>
              <a:rPr lang="en-US" dirty="0"/>
              <a:t> that is living </a:t>
            </a:r>
            <a:r>
              <a:rPr lang="en-US" dirty="0" smtClean="0"/>
              <a:t>in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5 minutes 11/2/17 Thursday- 2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</a:t>
            </a:r>
            <a:r>
              <a:rPr lang="en-US" dirty="0" err="1"/>
              <a:t>protist</a:t>
            </a:r>
            <a:r>
              <a:rPr lang="en-US" dirty="0"/>
              <a:t> get the energy it needs to survive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b="1" dirty="0" err="1">
                <a:solidFill>
                  <a:srgbClr val="FF0000"/>
                </a:solidFill>
              </a:rPr>
              <a:t>protist</a:t>
            </a:r>
            <a:r>
              <a:rPr lang="en-US" b="1" dirty="0">
                <a:solidFill>
                  <a:srgbClr val="FF0000"/>
                </a:solidFill>
              </a:rPr>
              <a:t> gets energy by photosynthesis, by ingesting other organisms, or by breaking down organic matter.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Up/ Homework Check 6 minutes</a:t>
            </a:r>
          </a:p>
          <a:p>
            <a:r>
              <a:rPr lang="en-US" dirty="0" smtClean="0"/>
              <a:t>2) </a:t>
            </a:r>
            <a:r>
              <a:rPr lang="en-US" dirty="0"/>
              <a:t>Brain Pop </a:t>
            </a:r>
            <a:r>
              <a:rPr lang="en-US" dirty="0" smtClean="0"/>
              <a:t>Protists </a:t>
            </a:r>
            <a:r>
              <a:rPr lang="en-US" dirty="0"/>
              <a:t>and </a:t>
            </a:r>
            <a:r>
              <a:rPr lang="en-US" dirty="0" smtClean="0"/>
              <a:t>protozoa 5 minutes</a:t>
            </a:r>
          </a:p>
          <a:p>
            <a:r>
              <a:rPr lang="en-US" dirty="0" smtClean="0"/>
              <a:t>3) Content Practice 12 minutes</a:t>
            </a:r>
          </a:p>
          <a:p>
            <a:r>
              <a:rPr lang="en-US" dirty="0" smtClean="0"/>
              <a:t>4) Chromebook Assignment on Brain Pop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Kahoot</a:t>
            </a:r>
            <a:r>
              <a:rPr lang="en-US" dirty="0" smtClean="0"/>
              <a:t>/Quizlet Live</a:t>
            </a:r>
          </a:p>
          <a:p>
            <a:r>
              <a:rPr lang="en-US" dirty="0" smtClean="0"/>
              <a:t>6) </a:t>
            </a:r>
            <a:r>
              <a:rPr lang="en-US" dirty="0" smtClean="0"/>
              <a:t>Homework- Study open notebook quiz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2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>
                <a:hlinkClick r:id="rId2"/>
              </a:rPr>
              <a:t>Protists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2)Protozoa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Practice-12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your notes, you can use textbook page 337-345 to get the answer.</a:t>
            </a:r>
          </a:p>
          <a:p>
            <a:r>
              <a:rPr lang="en-US" dirty="0" smtClean="0"/>
              <a:t>Student who finish classwork can get </a:t>
            </a:r>
            <a:r>
              <a:rPr lang="en-US" dirty="0" err="1" smtClean="0"/>
              <a:t>chromebook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Assignment- 13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 </a:t>
            </a:r>
            <a:r>
              <a:rPr lang="en-US" dirty="0"/>
              <a:t>to </a:t>
            </a:r>
            <a:r>
              <a:rPr lang="en-US" dirty="0" err="1">
                <a:hlinkClick r:id="rId2"/>
              </a:rPr>
              <a:t>BrainPOP</a:t>
            </a:r>
            <a:r>
              <a:rPr lang="en-US" dirty="0"/>
              <a:t> or </a:t>
            </a:r>
            <a:r>
              <a:rPr lang="en-US" dirty="0" err="1">
                <a:hlinkClick r:id="rId3"/>
              </a:rPr>
              <a:t>BrainPOP</a:t>
            </a:r>
            <a:r>
              <a:rPr lang="en-US" dirty="0">
                <a:hlinkClick r:id="rId3"/>
              </a:rPr>
              <a:t> Jr.</a:t>
            </a:r>
            <a:r>
              <a:rPr lang="en-US" dirty="0"/>
              <a:t> and click on "Enter Code" at the top.</a:t>
            </a:r>
          </a:p>
          <a:p>
            <a:r>
              <a:rPr lang="en-US" dirty="0"/>
              <a:t>Enter </a:t>
            </a:r>
            <a:r>
              <a:rPr lang="en-US" b="1" dirty="0"/>
              <a:t>berkeley7</a:t>
            </a:r>
            <a:r>
              <a:rPr lang="en-US" dirty="0"/>
              <a:t>/umad77/caltech7/bosphorus7/texas7</a:t>
            </a:r>
          </a:p>
          <a:p>
            <a:r>
              <a:rPr lang="en-US" dirty="0"/>
              <a:t>Either log in with their personal accounts or create a new user account</a:t>
            </a:r>
            <a:r>
              <a:rPr lang="en-US" dirty="0" smtClean="0"/>
              <a:t>. (sign up if you didn’t create an account earlier)</a:t>
            </a:r>
          </a:p>
          <a:p>
            <a:r>
              <a:rPr lang="en-US" dirty="0" smtClean="0"/>
              <a:t>Protist-Assignment 1</a:t>
            </a:r>
            <a:endParaRPr lang="en-US" dirty="0"/>
          </a:p>
          <a:p>
            <a:r>
              <a:rPr lang="en-US" dirty="0" smtClean="0"/>
              <a:t>Protozoa- Assignment 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smtClean="0"/>
              <a:t>/Quizlet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https://quizlet.com/107814039/protists-flash-cards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https://play.kahoot.it/#/?</a:t>
            </a:r>
            <a:r>
              <a:rPr lang="en-US" dirty="0" smtClean="0">
                <a:hlinkClick r:id="rId3"/>
              </a:rPr>
              <a:t>quizId=599534f2-2435-4cba-b83a-94a4e89c9a7d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2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198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Homework Answer 4 min</vt:lpstr>
      <vt:lpstr>Warm Up 5 minutes 11/2/17 Thursday- 2 minutes</vt:lpstr>
      <vt:lpstr>Today Agenda</vt:lpstr>
      <vt:lpstr>Brain Pop- 5 minutes</vt:lpstr>
      <vt:lpstr>Content Practice-12 minutes</vt:lpstr>
      <vt:lpstr>Brain Pop Assignment- 13 minutes</vt:lpstr>
      <vt:lpstr>Kahoot/Quizlet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Answer</dc:title>
  <dc:creator>TMSA</dc:creator>
  <cp:lastModifiedBy>TMSA</cp:lastModifiedBy>
  <cp:revision>5</cp:revision>
  <dcterms:created xsi:type="dcterms:W3CDTF">2006-08-16T00:00:00Z</dcterms:created>
  <dcterms:modified xsi:type="dcterms:W3CDTF">2017-11-02T15:32:49Z</dcterms:modified>
</cp:coreProperties>
</file>