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join/vJVnm9nHM" TargetMode="External"/><Relationship Id="rId2" Type="http://schemas.openxmlformats.org/officeDocument/2006/relationships/hyperlink" Target="https://quizlet.com/join/uY5Ay5aw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uizlet.com/join/7DYzyKqEP" TargetMode="External"/><Relationship Id="rId5" Type="http://schemas.openxmlformats.org/officeDocument/2006/relationships/hyperlink" Target="https://quizlet.com/join/Tesps3CVB" TargetMode="External"/><Relationship Id="rId4" Type="http://schemas.openxmlformats.org/officeDocument/2006/relationships/hyperlink" Target="https://quizlet.com/join/44V8Muzj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Warm Up 5 minutes 11-21-17 Tuesday </a:t>
            </a:r>
            <a:br>
              <a:rPr lang="en-US" sz="3200" dirty="0" smtClean="0"/>
            </a:br>
            <a:r>
              <a:rPr lang="en-US" sz="3200" dirty="0" smtClean="0"/>
              <a:t>Write the steps of </a:t>
            </a:r>
            <a:r>
              <a:rPr lang="en-US" sz="3200" dirty="0" smtClean="0"/>
              <a:t>plant </a:t>
            </a:r>
            <a:r>
              <a:rPr lang="en-US" sz="3200" dirty="0" smtClean="0"/>
              <a:t>cloning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848725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1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Project Based Learning- Quizlet</a:t>
            </a:r>
          </a:p>
          <a:p>
            <a:r>
              <a:rPr lang="en-US" dirty="0" smtClean="0"/>
              <a:t>3) Quizlet Live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PBL (Flash Card)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Continue create your flash card for cell reproduction chapter.</a:t>
            </a:r>
          </a:p>
          <a:p>
            <a:r>
              <a:rPr lang="en-US" dirty="0" smtClean="0"/>
              <a:t>3) Remember today is the last day and you will get your grade for the project. </a:t>
            </a:r>
          </a:p>
          <a:p>
            <a:r>
              <a:rPr lang="en-US" dirty="0" smtClean="0"/>
              <a:t>4) Last 10 minutes we will play the game . </a:t>
            </a:r>
            <a:endParaRPr lang="en-US" dirty="0" smtClean="0"/>
          </a:p>
          <a:p>
            <a:r>
              <a:rPr lang="en-US" dirty="0" smtClean="0"/>
              <a:t>5) If you didn’t create an account yet please go to my website for clear direction.</a:t>
            </a:r>
          </a:p>
          <a:p>
            <a:r>
              <a:rPr lang="en-US" dirty="0" smtClean="0"/>
              <a:t>6) When you finish click create and click plus sign and share the study set with your classroom.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are going to create an account on </a:t>
            </a:r>
            <a:r>
              <a:rPr lang="en-US" dirty="0" err="1" smtClean="0"/>
              <a:t>quizlet</a:t>
            </a:r>
            <a:r>
              <a:rPr lang="en-US" dirty="0" smtClean="0"/>
              <a:t> and join my classroom. Please click these link (also available on my website)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quizlet.com/join/uY5Ay5awX</a:t>
            </a:r>
            <a:r>
              <a:rPr lang="en-US" dirty="0" smtClean="0"/>
              <a:t> Berkeley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quizlet.com/join/vJVnm9nHM</a:t>
            </a:r>
            <a:r>
              <a:rPr lang="en-US" dirty="0" smtClean="0"/>
              <a:t> </a:t>
            </a:r>
            <a:r>
              <a:rPr lang="en-US" dirty="0" err="1" smtClean="0"/>
              <a:t>Bosphorus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quizlet.com/join/44V8Muzj7</a:t>
            </a:r>
            <a:r>
              <a:rPr lang="en-US" dirty="0" smtClean="0"/>
              <a:t> Caltech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quizlet.com/join/Tesps3CVB</a:t>
            </a:r>
            <a:r>
              <a:rPr lang="en-US" dirty="0" smtClean="0"/>
              <a:t> Texas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quizlet.com/join/7DYzyKqEP</a:t>
            </a:r>
            <a:r>
              <a:rPr lang="en-US" dirty="0" smtClean="0"/>
              <a:t> </a:t>
            </a:r>
            <a:r>
              <a:rPr lang="en-US" dirty="0" err="1" smtClean="0"/>
              <a:t>Umad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click sign up free request access. (Username-needs to include 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Than click join class. </a:t>
            </a:r>
          </a:p>
          <a:p>
            <a:pPr marL="0" indent="0">
              <a:buNone/>
            </a:pPr>
            <a:r>
              <a:rPr lang="en-US" dirty="0" smtClean="0"/>
              <a:t>Started create study set (20 words- 10 Sexual </a:t>
            </a:r>
            <a:r>
              <a:rPr lang="en-US" dirty="0" err="1" smtClean="0"/>
              <a:t>Reproductiuon</a:t>
            </a:r>
            <a:r>
              <a:rPr lang="en-US" dirty="0" smtClean="0"/>
              <a:t> , 10 Asexual Reproduction)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Quizlet.live</a:t>
            </a:r>
            <a:r>
              <a:rPr lang="en-US" dirty="0" smtClean="0"/>
              <a:t> /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202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11-21-17 Tuesday  Write the steps of plant cloning</vt:lpstr>
      <vt:lpstr>Today Agenda</vt:lpstr>
      <vt:lpstr>PBL (Flash Card)</vt:lpstr>
      <vt:lpstr>Procedures</vt:lpstr>
      <vt:lpstr>Quizlet.live / 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11-21-17 Tuesday  Write the steps of plan cloning</dc:title>
  <dc:creator>ailbay</dc:creator>
  <cp:lastModifiedBy>TMSA</cp:lastModifiedBy>
  <cp:revision>6</cp:revision>
  <dcterms:created xsi:type="dcterms:W3CDTF">2006-08-16T00:00:00Z</dcterms:created>
  <dcterms:modified xsi:type="dcterms:W3CDTF">2017-11-21T18:15:00Z</dcterms:modified>
</cp:coreProperties>
</file>