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ighered.mheducation.com/sites/9834092339/student_view0/chapter11/comparison_of_meiosis_and_mitosis.html" TargetMode="External"/><Relationship Id="rId2" Type="http://schemas.openxmlformats.org/officeDocument/2006/relationships/hyperlink" Target="https://app.discoveryeducation.com/learn/videos/78B9084B-4ABF-401C-9152-DEB3A22BC152?hasLocalHost=fal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user:am9qb3NwaWRlcmJveUBnbWFpbC5jb20./book/CK-12-Life-Science-Concepts-For-Middle-School/r2/section/2.2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egeek.org/what-is-a-zygote.htm" TargetMode="External"/><Relationship Id="rId2" Type="http://schemas.openxmlformats.org/officeDocument/2006/relationships/hyperlink" Target="http://www.wisegeek.com/what-is-sperm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11-21-16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772400" cy="4038600"/>
          </a:xfrm>
        </p:spPr>
        <p:txBody>
          <a:bodyPr/>
          <a:lstStyle/>
          <a:p>
            <a:r>
              <a:rPr lang="en-US" dirty="0"/>
              <a:t>1) </a:t>
            </a:r>
            <a:r>
              <a:rPr lang="en-US" sz="5400" b="1" dirty="0" smtClean="0"/>
              <a:t>What are the eight steps of meiosis?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248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budding?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Budding</a:t>
            </a:r>
            <a:r>
              <a:rPr lang="en-US" sz="4000" dirty="0"/>
              <a:t>, </a:t>
            </a:r>
            <a:r>
              <a:rPr lang="en-US" sz="4000" dirty="0" smtClean="0"/>
              <a:t>often </a:t>
            </a:r>
            <a:r>
              <a:rPr lang="en-US" sz="4000" dirty="0"/>
              <a:t>called bud grafting, is an artificial method of asexual or vegetative propagation in plants.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1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regeneration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4400" dirty="0" smtClean="0"/>
              <a:t>In</a:t>
            </a:r>
            <a:r>
              <a:rPr lang="en-US" sz="4400" dirty="0"/>
              <a:t> </a:t>
            </a:r>
            <a:r>
              <a:rPr lang="en-US" sz="4400" b="1" dirty="0"/>
              <a:t>biology</a:t>
            </a:r>
            <a:r>
              <a:rPr lang="en-US" sz="4400" dirty="0"/>
              <a:t>, </a:t>
            </a:r>
            <a:r>
              <a:rPr lang="en-US" sz="4400" b="1" dirty="0"/>
              <a:t>regeneration</a:t>
            </a:r>
            <a:r>
              <a:rPr lang="en-US" sz="4400" dirty="0"/>
              <a:t> is the process of renewal, restoration, and growth that makes genomes, cells, organisms, and ecosystems </a:t>
            </a:r>
            <a:r>
              <a:rPr lang="en-US" sz="4400" dirty="0" smtClean="0"/>
              <a:t>resilient.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366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1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600" dirty="0" smtClean="0"/>
              <a:t>1) I </a:t>
            </a:r>
            <a:r>
              <a:rPr lang="en-US" sz="3600" smtClean="0"/>
              <a:t>picked my apple </a:t>
            </a:r>
            <a:r>
              <a:rPr lang="en-US" sz="3600" dirty="0" smtClean="0"/>
              <a:t>today</a:t>
            </a:r>
          </a:p>
          <a:p>
            <a:r>
              <a:rPr lang="en-US" sz="3600" dirty="0" smtClean="0"/>
              <a:t>Interphase</a:t>
            </a:r>
          </a:p>
          <a:p>
            <a:r>
              <a:rPr lang="en-US" sz="3600" dirty="0" smtClean="0"/>
              <a:t>Prophase-1</a:t>
            </a:r>
          </a:p>
          <a:p>
            <a:r>
              <a:rPr lang="en-US" sz="3600" dirty="0" smtClean="0"/>
              <a:t>Metaphase-1</a:t>
            </a:r>
          </a:p>
          <a:p>
            <a:r>
              <a:rPr lang="en-US" sz="3600" dirty="0" smtClean="0"/>
              <a:t>Anaphase-1</a:t>
            </a:r>
          </a:p>
          <a:p>
            <a:r>
              <a:rPr lang="en-US" sz="3600" dirty="0" smtClean="0"/>
              <a:t>Telophase-1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Prophase-2</a:t>
            </a:r>
          </a:p>
          <a:p>
            <a:r>
              <a:rPr lang="en-US" sz="3600" dirty="0" smtClean="0"/>
              <a:t>Metephase-2</a:t>
            </a:r>
          </a:p>
          <a:p>
            <a:r>
              <a:rPr lang="en-US" sz="3600" dirty="0" smtClean="0"/>
              <a:t>Anaphase-2</a:t>
            </a:r>
          </a:p>
          <a:p>
            <a:r>
              <a:rPr lang="en-US" sz="3600" dirty="0" smtClean="0"/>
              <a:t>Telophase-2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723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Video (Hook up ) The importance of mitosis and meiosis.</a:t>
            </a:r>
          </a:p>
          <a:p>
            <a:r>
              <a:rPr lang="en-US" dirty="0" smtClean="0"/>
              <a:t>3) Introduction time ( Mitosis vs Meiosis)</a:t>
            </a:r>
          </a:p>
          <a:p>
            <a:r>
              <a:rPr lang="en-US" dirty="0" smtClean="0"/>
              <a:t>4) Study Guide for open notebook </a:t>
            </a:r>
            <a:r>
              <a:rPr lang="en-US" dirty="0" smtClean="0"/>
              <a:t>quiz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Kahoot</a:t>
            </a:r>
            <a:r>
              <a:rPr lang="en-US" dirty="0" smtClean="0"/>
              <a:t> (review)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Video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4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Reading </a:t>
            </a:r>
            <a:r>
              <a:rPr lang="en-US" dirty="0" smtClean="0">
                <a:hlinkClick r:id="rId2"/>
              </a:rPr>
              <a:t>Article</a:t>
            </a:r>
            <a:r>
              <a:rPr lang="en-US" dirty="0" smtClean="0"/>
              <a:t> (Caltech)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To join:</a:t>
            </a:r>
          </a:p>
          <a:p>
            <a:r>
              <a:rPr lang="en-US" dirty="0"/>
              <a:t>1. Go to www.ck12.org</a:t>
            </a:r>
          </a:p>
          <a:p>
            <a:r>
              <a:rPr lang="en-US" dirty="0"/>
              <a:t>2. Click Join to create an account, or Sign In.</a:t>
            </a:r>
          </a:p>
          <a:p>
            <a:r>
              <a:rPr lang="en-US" dirty="0"/>
              <a:t>3. Click Groups.</a:t>
            </a:r>
          </a:p>
          <a:p>
            <a:r>
              <a:rPr lang="en-US" dirty="0"/>
              <a:t>4. Click Join a Group.</a:t>
            </a:r>
          </a:p>
          <a:p>
            <a:r>
              <a:rPr lang="en-US" dirty="0"/>
              <a:t>5. Enter code: 4i7az</a:t>
            </a:r>
          </a:p>
          <a:p>
            <a:r>
              <a:rPr lang="en-US" dirty="0"/>
              <a:t>You can also join the class by using this link:</a:t>
            </a:r>
          </a:p>
          <a:p>
            <a:endParaRPr lang="en-US" dirty="0"/>
          </a:p>
          <a:p>
            <a:r>
              <a:rPr lang="en-US" dirty="0"/>
              <a:t>http://www.ck12.org/join/group/?accessCode=4i7az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8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0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3" y="1752599"/>
            <a:ext cx="8991600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1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three types of asexual reproduction?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1) Binary fission, </a:t>
            </a:r>
          </a:p>
          <a:p>
            <a:r>
              <a:rPr lang="en-US" sz="4800" dirty="0" smtClean="0"/>
              <a:t>2)Budding, 3)fragmentation(regeneration) </a:t>
            </a:r>
          </a:p>
          <a:p>
            <a:r>
              <a:rPr lang="en-US" sz="4800" dirty="0" smtClean="0"/>
              <a:t>4)vegetative </a:t>
            </a:r>
            <a:r>
              <a:rPr lang="en-US" sz="4800" dirty="0"/>
              <a:t>reproduction, </a:t>
            </a:r>
            <a:r>
              <a:rPr lang="en-US" sz="4800" dirty="0" smtClean="0"/>
              <a:t>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41739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fertilization?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Fertilization is the process in which an egg and a </a:t>
            </a:r>
            <a:r>
              <a:rPr lang="en-US" sz="4400" dirty="0">
                <a:hlinkClick r:id="rId2"/>
              </a:rPr>
              <a:t>sperm</a:t>
            </a:r>
            <a:r>
              <a:rPr lang="en-US" sz="4400" dirty="0"/>
              <a:t> cell come together to form a </a:t>
            </a:r>
            <a:r>
              <a:rPr lang="en-US" sz="4400" dirty="0">
                <a:hlinkClick r:id="rId3"/>
              </a:rPr>
              <a:t>zygote</a:t>
            </a:r>
            <a:r>
              <a:rPr lang="en-US" sz="4400" dirty="0"/>
              <a:t>, 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543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193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Warm Up 11-21-16 5 minutes</vt:lpstr>
      <vt:lpstr>Answer</vt:lpstr>
      <vt:lpstr>Today Agenda </vt:lpstr>
      <vt:lpstr>Video</vt:lpstr>
      <vt:lpstr>Reading Article (Caltech)</vt:lpstr>
      <vt:lpstr>Reading Article</vt:lpstr>
      <vt:lpstr>Study Guide</vt:lpstr>
      <vt:lpstr>What are three types of asexual reproduction?</vt:lpstr>
      <vt:lpstr>What is fertilization?</vt:lpstr>
      <vt:lpstr>What is budding?</vt:lpstr>
      <vt:lpstr>Describe regeneration</vt:lpstr>
      <vt:lpstr>Kahoot.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11-21-16 5 minutes</dc:title>
  <dc:creator>TMSA</dc:creator>
  <cp:lastModifiedBy>TMSA</cp:lastModifiedBy>
  <cp:revision>9</cp:revision>
  <dcterms:created xsi:type="dcterms:W3CDTF">2006-08-16T00:00:00Z</dcterms:created>
  <dcterms:modified xsi:type="dcterms:W3CDTF">2016-11-22T14:27:31Z</dcterms:modified>
</cp:coreProperties>
</file>