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Classwork.pdf" TargetMode="External"/><Relationship Id="rId2" Type="http://schemas.openxmlformats.org/officeDocument/2006/relationships/hyperlink" Target="Mitosis%20and%20Meiosis%20-%20Comparison%20Chart,%20Video%20and%20Pictures%20_%20Diff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itosis%20vs%20meiosis%20classwork.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isegeek.org/what-is-a-zygote.htm" TargetMode="External"/><Relationship Id="rId2" Type="http://schemas.openxmlformats.org/officeDocument/2006/relationships/hyperlink" Target="http://www.wisegeek.com/what-is-sperm.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Warm UP </a:t>
            </a:r>
            <a:endParaRPr lang="en-US" dirty="0"/>
          </a:p>
        </p:txBody>
      </p:sp>
      <p:sp>
        <p:nvSpPr>
          <p:cNvPr id="3" name="Subtitle 2"/>
          <p:cNvSpPr>
            <a:spLocks noGrp="1"/>
          </p:cNvSpPr>
          <p:nvPr>
            <p:ph type="subTitle" idx="1"/>
          </p:nvPr>
        </p:nvSpPr>
        <p:spPr>
          <a:xfrm>
            <a:off x="609600" y="1981200"/>
            <a:ext cx="7696200" cy="4343400"/>
          </a:xfrm>
        </p:spPr>
        <p:txBody>
          <a:bodyPr>
            <a:normAutofit/>
          </a:bodyPr>
          <a:lstStyle/>
          <a:p>
            <a:pPr marL="514350" indent="-514350">
              <a:buAutoNum type="arabicParenR"/>
            </a:pPr>
            <a:r>
              <a:rPr lang="en-US" sz="4000" b="1" dirty="0" smtClean="0"/>
              <a:t>What is mitosis?</a:t>
            </a:r>
          </a:p>
          <a:p>
            <a:pPr marL="514350" indent="-514350">
              <a:buAutoNum type="arabicParenR"/>
            </a:pPr>
            <a:r>
              <a:rPr lang="en-US" sz="4000" b="1" dirty="0" smtClean="0"/>
              <a:t>What is meiosis?</a:t>
            </a:r>
            <a:endParaRPr lang="en-US" sz="4000" b="1" dirty="0"/>
          </a:p>
        </p:txBody>
      </p:sp>
    </p:spTree>
    <p:extLst>
      <p:ext uri="{BB962C8B-B14F-4D97-AF65-F5344CB8AC3E}">
        <p14:creationId xmlns:p14="http://schemas.microsoft.com/office/powerpoint/2010/main" val="1425629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regeneration</a:t>
            </a:r>
            <a:endParaRPr lang="en-US" dirty="0"/>
          </a:p>
        </p:txBody>
      </p:sp>
      <p:sp>
        <p:nvSpPr>
          <p:cNvPr id="3" name="Content Placeholder 2"/>
          <p:cNvSpPr>
            <a:spLocks noGrp="1"/>
          </p:cNvSpPr>
          <p:nvPr>
            <p:ph idx="1"/>
          </p:nvPr>
        </p:nvSpPr>
        <p:spPr/>
        <p:txBody>
          <a:bodyPr>
            <a:normAutofit/>
          </a:bodyPr>
          <a:lstStyle/>
          <a:p>
            <a:pPr marL="457200" lvl="1" indent="0">
              <a:buNone/>
            </a:pPr>
            <a:r>
              <a:rPr lang="en-US" sz="4400" dirty="0" smtClean="0"/>
              <a:t>In</a:t>
            </a:r>
            <a:r>
              <a:rPr lang="en-US" sz="4400" dirty="0"/>
              <a:t> </a:t>
            </a:r>
            <a:r>
              <a:rPr lang="en-US" sz="4400" b="1" dirty="0"/>
              <a:t>biology</a:t>
            </a:r>
            <a:r>
              <a:rPr lang="en-US" sz="4400" dirty="0"/>
              <a:t>, </a:t>
            </a:r>
            <a:r>
              <a:rPr lang="en-US" sz="4400" b="1" dirty="0"/>
              <a:t>regeneration</a:t>
            </a:r>
            <a:r>
              <a:rPr lang="en-US" sz="4400" dirty="0"/>
              <a:t> is the process of renewal, restoration, and growth that makes genomes, cells, organisms, and ecosystems </a:t>
            </a:r>
            <a:r>
              <a:rPr lang="en-US" sz="4400" dirty="0" smtClean="0"/>
              <a:t>resilient.</a:t>
            </a:r>
            <a:endParaRPr lang="en-US" sz="4400" dirty="0"/>
          </a:p>
        </p:txBody>
      </p:sp>
    </p:spTree>
    <p:extLst>
      <p:ext uri="{BB962C8B-B14F-4D97-AF65-F5344CB8AC3E}">
        <p14:creationId xmlns:p14="http://schemas.microsoft.com/office/powerpoint/2010/main" val="911074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57200" y="1600200"/>
            <a:ext cx="7696200" cy="4525963"/>
          </a:xfrm>
        </p:spPr>
        <p:txBody>
          <a:bodyPr>
            <a:normAutofit fontScale="92500"/>
          </a:bodyPr>
          <a:lstStyle/>
          <a:p>
            <a:r>
              <a:rPr lang="en-US" b="1" dirty="0" smtClean="0"/>
              <a:t>Mitosis</a:t>
            </a:r>
            <a:r>
              <a:rPr lang="en-US" dirty="0"/>
              <a:t> is nuclear division plus cytokinesis, and produces two identical daughter cells during prophase, prometaphase, metaphase, anaphase, and telophase.</a:t>
            </a:r>
            <a:r>
              <a:rPr lang="en-US" dirty="0" smtClean="0"/>
              <a:t> </a:t>
            </a:r>
          </a:p>
          <a:p>
            <a:r>
              <a:rPr lang="en-US" b="1" dirty="0"/>
              <a:t>Meiosis</a:t>
            </a:r>
            <a:r>
              <a:rPr lang="en-US" dirty="0"/>
              <a:t> is a type of cell division that reduces the number of chromosomes in the parent cell by half and produces four gamete cells. This process is required to produce egg and sperm cells for sexual reproduction.</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4114800"/>
            <a:ext cx="1480457"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8618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lstStyle/>
          <a:p>
            <a:r>
              <a:rPr lang="en-US" dirty="0" smtClean="0"/>
              <a:t>1) Warm up 5 minutes</a:t>
            </a:r>
          </a:p>
          <a:p>
            <a:r>
              <a:rPr lang="en-US" dirty="0" smtClean="0"/>
              <a:t>2) Presentation mitosis vs meiosis . (10 min)</a:t>
            </a:r>
          </a:p>
          <a:p>
            <a:r>
              <a:rPr lang="en-US" dirty="0" smtClean="0"/>
              <a:t>3) Classroom Activity</a:t>
            </a:r>
          </a:p>
          <a:p>
            <a:r>
              <a:rPr lang="en-US" dirty="0" smtClean="0"/>
              <a:t>4) Study Guide Review</a:t>
            </a:r>
          </a:p>
          <a:p>
            <a:r>
              <a:rPr lang="en-US" dirty="0" smtClean="0"/>
              <a:t>5) Review</a:t>
            </a:r>
          </a:p>
        </p:txBody>
      </p:sp>
    </p:spTree>
    <p:extLst>
      <p:ext uri="{BB962C8B-B14F-4D97-AF65-F5344CB8AC3E}">
        <p14:creationId xmlns:p14="http://schemas.microsoft.com/office/powerpoint/2010/main" val="314606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smtClean="0">
                <a:hlinkClick r:id="rId2" action="ppaction://hlinkfile"/>
              </a:rPr>
              <a:t>Mitosis vs Meiosis</a:t>
            </a:r>
            <a:endParaRPr lang="en-US" dirty="0"/>
          </a:p>
        </p:txBody>
      </p:sp>
      <p:sp>
        <p:nvSpPr>
          <p:cNvPr id="3" name="Content Placeholder 2"/>
          <p:cNvSpPr>
            <a:spLocks noGrp="1"/>
          </p:cNvSpPr>
          <p:nvPr>
            <p:ph idx="1"/>
          </p:nvPr>
        </p:nvSpPr>
        <p:spPr/>
        <p:txBody>
          <a:bodyPr/>
          <a:lstStyle/>
          <a:p>
            <a:r>
              <a:rPr lang="en-US" dirty="0" smtClean="0">
                <a:hlinkClick r:id="rId3" action="ppaction://hlinkfile"/>
              </a:rPr>
              <a:t>Chart </a:t>
            </a:r>
            <a:endParaRPr lang="en-US" dirty="0"/>
          </a:p>
        </p:txBody>
      </p:sp>
    </p:spTree>
    <p:extLst>
      <p:ext uri="{BB962C8B-B14F-4D97-AF65-F5344CB8AC3E}">
        <p14:creationId xmlns:p14="http://schemas.microsoft.com/office/powerpoint/2010/main" val="638142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Classwork fill out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35053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a:t>
            </a:r>
            <a:endParaRPr lang="en-US" dirty="0"/>
          </a:p>
        </p:txBody>
      </p:sp>
      <p:sp>
        <p:nvSpPr>
          <p:cNvPr id="3" name="Content Placeholder 2"/>
          <p:cNvSpPr>
            <a:spLocks noGrp="1"/>
          </p:cNvSpPr>
          <p:nvPr>
            <p:ph idx="1"/>
          </p:nvPr>
        </p:nvSpPr>
        <p:spPr/>
        <p:txBody>
          <a:bodyPr/>
          <a:lstStyle/>
          <a:p>
            <a:r>
              <a:rPr lang="en-US" dirty="0" smtClean="0"/>
              <a:t>1)  </a:t>
            </a:r>
            <a:endParaRPr lang="en-US"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3" y="1752599"/>
            <a:ext cx="8991600" cy="469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9409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three types of asexual reproduction?</a:t>
            </a:r>
            <a:endParaRPr lang="en-US" dirty="0"/>
          </a:p>
        </p:txBody>
      </p:sp>
      <p:sp>
        <p:nvSpPr>
          <p:cNvPr id="3" name="Content Placeholder 2"/>
          <p:cNvSpPr>
            <a:spLocks noGrp="1"/>
          </p:cNvSpPr>
          <p:nvPr>
            <p:ph idx="1"/>
          </p:nvPr>
        </p:nvSpPr>
        <p:spPr/>
        <p:txBody>
          <a:bodyPr>
            <a:normAutofit/>
          </a:bodyPr>
          <a:lstStyle/>
          <a:p>
            <a:r>
              <a:rPr lang="en-US" sz="4800" dirty="0" smtClean="0"/>
              <a:t>1) Binary fission, </a:t>
            </a:r>
          </a:p>
          <a:p>
            <a:r>
              <a:rPr lang="en-US" sz="4800" dirty="0" smtClean="0"/>
              <a:t>2)Budding, 3)fragmentation(regeneration) </a:t>
            </a:r>
          </a:p>
          <a:p>
            <a:r>
              <a:rPr lang="en-US" sz="4800" dirty="0" smtClean="0"/>
              <a:t>4)vegetative </a:t>
            </a:r>
            <a:r>
              <a:rPr lang="en-US" sz="4800" dirty="0"/>
              <a:t>reproduction, </a:t>
            </a:r>
            <a:r>
              <a:rPr lang="en-US" sz="4800" dirty="0" smtClean="0"/>
              <a:t>)</a:t>
            </a:r>
            <a:endParaRPr lang="en-US" sz="4800" dirty="0"/>
          </a:p>
        </p:txBody>
      </p:sp>
    </p:spTree>
    <p:extLst>
      <p:ext uri="{BB962C8B-B14F-4D97-AF65-F5344CB8AC3E}">
        <p14:creationId xmlns:p14="http://schemas.microsoft.com/office/powerpoint/2010/main" val="4244493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fertilization?</a:t>
            </a:r>
            <a:endParaRPr lang="en-US" dirty="0"/>
          </a:p>
        </p:txBody>
      </p:sp>
      <p:sp>
        <p:nvSpPr>
          <p:cNvPr id="3" name="Content Placeholder 2"/>
          <p:cNvSpPr>
            <a:spLocks noGrp="1"/>
          </p:cNvSpPr>
          <p:nvPr>
            <p:ph idx="1"/>
          </p:nvPr>
        </p:nvSpPr>
        <p:spPr/>
        <p:txBody>
          <a:bodyPr>
            <a:normAutofit/>
          </a:bodyPr>
          <a:lstStyle/>
          <a:p>
            <a:r>
              <a:rPr lang="en-US" sz="4400" dirty="0"/>
              <a:t>Fertilization is the process in which an egg and a </a:t>
            </a:r>
            <a:r>
              <a:rPr lang="en-US" sz="4400" dirty="0">
                <a:hlinkClick r:id="rId2"/>
              </a:rPr>
              <a:t>sperm</a:t>
            </a:r>
            <a:r>
              <a:rPr lang="en-US" sz="4400" dirty="0"/>
              <a:t> cell come together to form a </a:t>
            </a:r>
            <a:r>
              <a:rPr lang="en-US" sz="4400" dirty="0">
                <a:hlinkClick r:id="rId3"/>
              </a:rPr>
              <a:t>zygote</a:t>
            </a:r>
            <a:r>
              <a:rPr lang="en-US" sz="4400" dirty="0"/>
              <a:t>, </a:t>
            </a:r>
          </a:p>
        </p:txBody>
      </p:sp>
    </p:spTree>
    <p:extLst>
      <p:ext uri="{BB962C8B-B14F-4D97-AF65-F5344CB8AC3E}">
        <p14:creationId xmlns:p14="http://schemas.microsoft.com/office/powerpoint/2010/main" val="336791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budding?</a:t>
            </a:r>
            <a:endParaRPr lang="en-US" dirty="0"/>
          </a:p>
        </p:txBody>
      </p:sp>
      <p:sp>
        <p:nvSpPr>
          <p:cNvPr id="3" name="Content Placeholder 2"/>
          <p:cNvSpPr>
            <a:spLocks noGrp="1"/>
          </p:cNvSpPr>
          <p:nvPr>
            <p:ph idx="1"/>
          </p:nvPr>
        </p:nvSpPr>
        <p:spPr/>
        <p:txBody>
          <a:bodyPr/>
          <a:lstStyle/>
          <a:p>
            <a:r>
              <a:rPr lang="en-US" sz="4000" b="1" dirty="0"/>
              <a:t>Budding</a:t>
            </a:r>
            <a:r>
              <a:rPr lang="en-US" sz="4000" dirty="0"/>
              <a:t>, </a:t>
            </a:r>
            <a:r>
              <a:rPr lang="en-US" sz="4000" dirty="0" smtClean="0"/>
              <a:t>often </a:t>
            </a:r>
            <a:r>
              <a:rPr lang="en-US" sz="4000" dirty="0"/>
              <a:t>called bud grafting, is an artificial method of asexual or vegetative propagation in plants.</a:t>
            </a:r>
            <a:r>
              <a:rPr lang="en-US" dirty="0"/>
              <a:t> </a:t>
            </a:r>
          </a:p>
        </p:txBody>
      </p:sp>
    </p:spTree>
    <p:extLst>
      <p:ext uri="{BB962C8B-B14F-4D97-AF65-F5344CB8AC3E}">
        <p14:creationId xmlns:p14="http://schemas.microsoft.com/office/powerpoint/2010/main" val="4142844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101</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Warm UP </vt:lpstr>
      <vt:lpstr>Answer</vt:lpstr>
      <vt:lpstr>Today Agenda</vt:lpstr>
      <vt:lpstr>1) Mitosis vs Meiosis</vt:lpstr>
      <vt:lpstr>Classwork fill out</vt:lpstr>
      <vt:lpstr>Study Guide</vt:lpstr>
      <vt:lpstr>What are three types of asexual reproduction?</vt:lpstr>
      <vt:lpstr>What is fertilization?</vt:lpstr>
      <vt:lpstr>What is budding?</vt:lpstr>
      <vt:lpstr>Describe regeneration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dc:title>
  <dc:creator>TMSA</dc:creator>
  <cp:lastModifiedBy>TMSA</cp:lastModifiedBy>
  <cp:revision>2</cp:revision>
  <dcterms:created xsi:type="dcterms:W3CDTF">2006-08-16T00:00:00Z</dcterms:created>
  <dcterms:modified xsi:type="dcterms:W3CDTF">2016-11-28T03:47:59Z</dcterms:modified>
</cp:coreProperties>
</file>