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5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457201"/>
            <a:ext cx="7772400" cy="914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Warm Up 5 minutes 11/27/17 Monday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524000"/>
            <a:ext cx="7924800" cy="4800600"/>
          </a:xfrm>
        </p:spPr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en-US" dirty="0" smtClean="0"/>
              <a:t>What is the asexual reproduction?</a:t>
            </a:r>
          </a:p>
          <a:p>
            <a:pPr marL="514350" indent="-514350">
              <a:buAutoNum type="arabicParenR"/>
            </a:pPr>
            <a:r>
              <a:rPr lang="en-US" dirty="0" smtClean="0"/>
              <a:t>Write 3 type of asexual reproduction.</a:t>
            </a:r>
          </a:p>
          <a:p>
            <a:r>
              <a:rPr lang="en-US" b="1" dirty="0" smtClean="0"/>
              <a:t>Answer; </a:t>
            </a:r>
          </a:p>
          <a:p>
            <a:r>
              <a:rPr lang="en-US" dirty="0" smtClean="0"/>
              <a:t>reproduction</a:t>
            </a:r>
            <a:r>
              <a:rPr lang="en-US" dirty="0"/>
              <a:t>, as budding, fission, or </a:t>
            </a:r>
            <a:r>
              <a:rPr lang="en-US" dirty="0" smtClean="0"/>
              <a:t>spore</a:t>
            </a:r>
            <a:r>
              <a:rPr lang="en-US" dirty="0"/>
              <a:t> formation, not </a:t>
            </a:r>
            <a:r>
              <a:rPr lang="en-US" dirty="0" smtClean="0"/>
              <a:t>involving the</a:t>
            </a:r>
            <a:r>
              <a:rPr lang="en-US" dirty="0"/>
              <a:t> union of gametes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2) Budding, fission, and spores.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447559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Agenda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Warm Up 5 minutes</a:t>
            </a:r>
          </a:p>
          <a:p>
            <a:r>
              <a:rPr lang="en-US" dirty="0" smtClean="0"/>
              <a:t>2) Read to Learn- Chapter 12 Lesson 2 Asexual Reproduction Pages 424-433 (Lesson Outline)-4 Slide show for the Lesson outline (Competition)- 15 minutes</a:t>
            </a:r>
          </a:p>
          <a:p>
            <a:r>
              <a:rPr lang="en-US" dirty="0" smtClean="0"/>
              <a:t>3) Classwork- After you read  -15 minutes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34759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Lesson Outline-</a:t>
            </a:r>
            <a:r>
              <a:rPr lang="en-US" sz="3600" b="1" dirty="0"/>
              <a:t>Lesson 2: Asexual Reproduction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A</a:t>
            </a:r>
            <a:r>
              <a:rPr lang="en-US" b="1" dirty="0"/>
              <a:t>. </a:t>
            </a:r>
            <a:r>
              <a:rPr lang="en-US" dirty="0"/>
              <a:t>What is asexual reproduction?</a:t>
            </a:r>
          </a:p>
          <a:p>
            <a:r>
              <a:rPr lang="en-US" b="1" dirty="0"/>
              <a:t>1. </a:t>
            </a:r>
            <a:r>
              <a:rPr lang="en-US" dirty="0"/>
              <a:t>In </a:t>
            </a:r>
            <a:r>
              <a:rPr lang="en-US" b="1" u="sng" dirty="0"/>
              <a:t>asexual reproduction</a:t>
            </a:r>
            <a:r>
              <a:rPr lang="en-US" dirty="0"/>
              <a:t>, one parent organism produces offspring without </a:t>
            </a:r>
            <a:r>
              <a:rPr lang="en-US" dirty="0" smtClean="0"/>
              <a:t>meiosis and </a:t>
            </a:r>
            <a:r>
              <a:rPr lang="en-US" dirty="0"/>
              <a:t>fertilization.</a:t>
            </a:r>
          </a:p>
          <a:p>
            <a:r>
              <a:rPr lang="en-US" b="1" dirty="0"/>
              <a:t>2. </a:t>
            </a:r>
            <a:r>
              <a:rPr lang="en-US" dirty="0"/>
              <a:t>Because the offspring of asexual reproduction inherit all their DNA from </a:t>
            </a:r>
            <a:r>
              <a:rPr lang="en-US" dirty="0" smtClean="0"/>
              <a:t>one parent</a:t>
            </a:r>
            <a:r>
              <a:rPr lang="en-US" dirty="0"/>
              <a:t>, they are genetically </a:t>
            </a:r>
            <a:r>
              <a:rPr lang="en-US" b="1" u="sng" dirty="0"/>
              <a:t>identical</a:t>
            </a:r>
            <a:r>
              <a:rPr lang="en-US" dirty="0"/>
              <a:t> to each other and their parent.</a:t>
            </a:r>
          </a:p>
        </p:txBody>
      </p:sp>
    </p:spTree>
    <p:extLst>
      <p:ext uri="{BB962C8B-B14F-4D97-AF65-F5344CB8AC3E}">
        <p14:creationId xmlns:p14="http://schemas.microsoft.com/office/powerpoint/2010/main" val="2393394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B. </a:t>
            </a:r>
            <a:r>
              <a:rPr lang="en-US" dirty="0"/>
              <a:t>Types of Asexual Reproduction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/>
              <a:t>1. </a:t>
            </a:r>
            <a:r>
              <a:rPr lang="en-US" dirty="0"/>
              <a:t>Cell division in prokaryotes is known as </a:t>
            </a:r>
            <a:r>
              <a:rPr lang="en-US" b="1" u="sng" dirty="0"/>
              <a:t>fission</a:t>
            </a:r>
            <a:r>
              <a:rPr lang="en-US" dirty="0"/>
              <a:t>.</a:t>
            </a:r>
          </a:p>
          <a:p>
            <a:r>
              <a:rPr lang="en-US" b="1" dirty="0"/>
              <a:t>2. </a:t>
            </a:r>
            <a:r>
              <a:rPr lang="en-US" dirty="0"/>
              <a:t>During fission, DNA is </a:t>
            </a:r>
            <a:r>
              <a:rPr lang="en-US" b="1" u="sng" dirty="0"/>
              <a:t>copied</a:t>
            </a:r>
            <a:r>
              <a:rPr lang="en-US" dirty="0"/>
              <a:t> and the cell splits to form two identical </a:t>
            </a:r>
            <a:r>
              <a:rPr lang="en-US" dirty="0" smtClean="0"/>
              <a:t>offspring. The </a:t>
            </a:r>
            <a:r>
              <a:rPr lang="en-US" dirty="0"/>
              <a:t>original cell no longer exists.</a:t>
            </a:r>
          </a:p>
          <a:p>
            <a:r>
              <a:rPr lang="en-US" b="1" dirty="0"/>
              <a:t>3. </a:t>
            </a:r>
            <a:r>
              <a:rPr lang="en-US" dirty="0"/>
              <a:t>Many unicellular </a:t>
            </a:r>
            <a:r>
              <a:rPr lang="en-US" b="1" u="sng" dirty="0"/>
              <a:t>eukaryotes</a:t>
            </a:r>
            <a:r>
              <a:rPr lang="en-US" dirty="0"/>
              <a:t> reproduce by mitotic cell division. In this type </a:t>
            </a:r>
            <a:r>
              <a:rPr lang="en-US" dirty="0" smtClean="0"/>
              <a:t>of asexual </a:t>
            </a:r>
            <a:r>
              <a:rPr lang="en-US" dirty="0"/>
              <a:t>reproduction, an organism forms two offspring through mitosis and </a:t>
            </a:r>
            <a:r>
              <a:rPr lang="en-US" b="1" u="sng" dirty="0" smtClean="0"/>
              <a:t>cell division</a:t>
            </a:r>
            <a:r>
              <a:rPr lang="en-US" b="1" u="sng" dirty="0"/>
              <a:t>.</a:t>
            </a:r>
          </a:p>
          <a:p>
            <a:r>
              <a:rPr lang="en-US" b="1" dirty="0"/>
              <a:t>4. </a:t>
            </a:r>
            <a:r>
              <a:rPr lang="en-US" dirty="0"/>
              <a:t>In </a:t>
            </a:r>
            <a:r>
              <a:rPr lang="en-US" b="1" u="sng" dirty="0"/>
              <a:t>budding</a:t>
            </a:r>
            <a:r>
              <a:rPr lang="en-US" dirty="0"/>
              <a:t>, a new organism grows on the body of its parent by mitosis and </a:t>
            </a:r>
            <a:r>
              <a:rPr lang="en-US" dirty="0" smtClean="0"/>
              <a:t>cell division</a:t>
            </a:r>
            <a:r>
              <a:rPr lang="en-US" dirty="0"/>
              <a:t>. When the bud becomes </a:t>
            </a:r>
            <a:r>
              <a:rPr lang="en-US" b="1" u="sng" dirty="0"/>
              <a:t>large</a:t>
            </a:r>
            <a:r>
              <a:rPr lang="en-US" dirty="0"/>
              <a:t> enough, it can break from the parent </a:t>
            </a:r>
            <a:r>
              <a:rPr lang="en-US" dirty="0" smtClean="0"/>
              <a:t>and live </a:t>
            </a:r>
            <a:r>
              <a:rPr lang="en-US" dirty="0"/>
              <a:t>on its own.</a:t>
            </a:r>
          </a:p>
        </p:txBody>
      </p:sp>
    </p:spTree>
    <p:extLst>
      <p:ext uri="{BB962C8B-B14F-4D97-AF65-F5344CB8AC3E}">
        <p14:creationId xmlns:p14="http://schemas.microsoft.com/office/powerpoint/2010/main" val="763844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B. </a:t>
            </a:r>
            <a:r>
              <a:rPr lang="en-US" dirty="0"/>
              <a:t>Types of Asexual Reproduction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382000" cy="5410200"/>
          </a:xfrm>
        </p:spPr>
        <p:txBody>
          <a:bodyPr>
            <a:noAutofit/>
          </a:bodyPr>
          <a:lstStyle/>
          <a:p>
            <a:r>
              <a:rPr lang="en-US" sz="2200" b="1" dirty="0"/>
              <a:t>5. </a:t>
            </a:r>
            <a:r>
              <a:rPr lang="en-US" sz="2200" b="1" u="sng" dirty="0"/>
              <a:t>Regeneration</a:t>
            </a:r>
            <a:r>
              <a:rPr lang="en-US" sz="2200" dirty="0"/>
              <a:t> occurs when an offspring grows from a piece of its parent.</a:t>
            </a:r>
          </a:p>
          <a:p>
            <a:r>
              <a:rPr lang="en-US" sz="2200" b="1" dirty="0"/>
              <a:t>a. </a:t>
            </a:r>
            <a:r>
              <a:rPr lang="en-US" sz="2200" dirty="0"/>
              <a:t>Sea stars, sea urchins, sea cucumbers, and planarians can </a:t>
            </a:r>
            <a:r>
              <a:rPr lang="en-US" sz="2200" b="1" u="sng" dirty="0" smtClean="0"/>
              <a:t>reproduce</a:t>
            </a:r>
            <a:r>
              <a:rPr lang="en-US" sz="2200" u="sng" dirty="0" smtClean="0"/>
              <a:t> </a:t>
            </a:r>
            <a:r>
              <a:rPr lang="en-US" sz="2200" dirty="0" smtClean="0"/>
              <a:t>through regeneration</a:t>
            </a:r>
            <a:r>
              <a:rPr lang="en-US" sz="2200" dirty="0"/>
              <a:t>.</a:t>
            </a:r>
          </a:p>
          <a:p>
            <a:r>
              <a:rPr lang="en-US" sz="2200" b="1" dirty="0"/>
              <a:t>b. </a:t>
            </a:r>
            <a:r>
              <a:rPr lang="en-US" sz="2200" dirty="0"/>
              <a:t>Many animals can </a:t>
            </a:r>
            <a:r>
              <a:rPr lang="en-US" sz="2200" b="1" u="sng" dirty="0" smtClean="0"/>
              <a:t>regenerate</a:t>
            </a:r>
            <a:r>
              <a:rPr lang="en-US" sz="2200" u="sng" dirty="0" smtClean="0"/>
              <a:t> </a:t>
            </a:r>
            <a:r>
              <a:rPr lang="en-US" sz="2200" dirty="0" smtClean="0"/>
              <a:t>damaged </a:t>
            </a:r>
            <a:r>
              <a:rPr lang="en-US" sz="2200" dirty="0"/>
              <a:t>or lost body parts. This is </a:t>
            </a:r>
            <a:r>
              <a:rPr lang="en-US" sz="2200" dirty="0" smtClean="0"/>
              <a:t>not reproduction</a:t>
            </a:r>
            <a:r>
              <a:rPr lang="en-US" sz="2200" dirty="0"/>
              <a:t>; </a:t>
            </a:r>
            <a:r>
              <a:rPr lang="en-US" sz="2200" b="1" u="sng" dirty="0"/>
              <a:t>new individuals </a:t>
            </a:r>
            <a:r>
              <a:rPr lang="en-US" sz="2200" dirty="0"/>
              <a:t>are not produced.</a:t>
            </a:r>
          </a:p>
          <a:p>
            <a:r>
              <a:rPr lang="en-US" sz="2200" b="1" dirty="0"/>
              <a:t>6. </a:t>
            </a:r>
            <a:r>
              <a:rPr lang="en-US" sz="2200" b="1" u="sng" dirty="0"/>
              <a:t>Vegetative reproduction </a:t>
            </a:r>
            <a:r>
              <a:rPr lang="en-US" sz="2200" dirty="0"/>
              <a:t>is a form of asexual reproduction in which offspring </a:t>
            </a:r>
            <a:r>
              <a:rPr lang="en-US" sz="2200" dirty="0" smtClean="0"/>
              <a:t>grow from </a:t>
            </a:r>
            <a:r>
              <a:rPr lang="en-US" sz="2200" dirty="0"/>
              <a:t>a part of a parent plant.</a:t>
            </a:r>
          </a:p>
          <a:p>
            <a:r>
              <a:rPr lang="en-US" sz="2200" b="1" dirty="0"/>
              <a:t>7. </a:t>
            </a:r>
            <a:r>
              <a:rPr lang="en-US" sz="2200" b="1" u="sng" dirty="0"/>
              <a:t>Cloning</a:t>
            </a:r>
            <a:r>
              <a:rPr lang="en-US" sz="2200" dirty="0"/>
              <a:t> is a type of asexual reproduction developed by scientists and performed </a:t>
            </a:r>
            <a:r>
              <a:rPr lang="en-US" sz="2200" dirty="0" smtClean="0"/>
              <a:t>in laboratories</a:t>
            </a:r>
            <a:r>
              <a:rPr lang="en-US" sz="2200" dirty="0"/>
              <a:t>. It produces </a:t>
            </a:r>
            <a:r>
              <a:rPr lang="en-US" sz="2200" b="1" u="sng" dirty="0"/>
              <a:t>identical</a:t>
            </a:r>
            <a:r>
              <a:rPr lang="en-US" sz="2200" dirty="0"/>
              <a:t> individuals from a cell or from a cluster of </a:t>
            </a:r>
            <a:r>
              <a:rPr lang="en-US" sz="2200" dirty="0" smtClean="0"/>
              <a:t>cells taken </a:t>
            </a:r>
            <a:r>
              <a:rPr lang="en-US" sz="2200" dirty="0"/>
              <a:t>from a multicellular organism.</a:t>
            </a:r>
          </a:p>
          <a:p>
            <a:r>
              <a:rPr lang="en-US" sz="2200" b="1" dirty="0"/>
              <a:t>8. </a:t>
            </a:r>
            <a:r>
              <a:rPr lang="en-US" sz="2200" dirty="0"/>
              <a:t>Using a cloning method called </a:t>
            </a:r>
            <a:r>
              <a:rPr lang="en-US" sz="2200" b="1" u="sng" dirty="0"/>
              <a:t>tissue culture</a:t>
            </a:r>
            <a:r>
              <a:rPr lang="en-US" sz="2200" dirty="0"/>
              <a:t>, plant growers and scientists use </a:t>
            </a:r>
            <a:r>
              <a:rPr lang="en-US" sz="2200" dirty="0" smtClean="0"/>
              <a:t>a meristem </a:t>
            </a:r>
            <a:r>
              <a:rPr lang="en-US" sz="2200" dirty="0"/>
              <a:t>to make a copy of a plant with desirable traits.</a:t>
            </a:r>
          </a:p>
        </p:txBody>
      </p:sp>
    </p:spTree>
    <p:extLst>
      <p:ext uri="{BB962C8B-B14F-4D97-AF65-F5344CB8AC3E}">
        <p14:creationId xmlns:p14="http://schemas.microsoft.com/office/powerpoint/2010/main" val="2332802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B. </a:t>
            </a:r>
            <a:r>
              <a:rPr lang="en-US" dirty="0"/>
              <a:t>Types of Asexual Reproduction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/>
              <a:t>9. </a:t>
            </a:r>
            <a:r>
              <a:rPr lang="en-US" dirty="0"/>
              <a:t>Because all of a clone’s </a:t>
            </a:r>
            <a:r>
              <a:rPr lang="en-US" b="1" u="sng" dirty="0" smtClean="0"/>
              <a:t>chromosomes</a:t>
            </a:r>
            <a:r>
              <a:rPr lang="en-US" u="sng" dirty="0" smtClean="0"/>
              <a:t> </a:t>
            </a:r>
            <a:r>
              <a:rPr lang="en-US" dirty="0" smtClean="0"/>
              <a:t>come </a:t>
            </a:r>
            <a:r>
              <a:rPr lang="en-US" dirty="0"/>
              <a:t>from one parent, the clone is a </a:t>
            </a:r>
            <a:r>
              <a:rPr lang="en-US" dirty="0" smtClean="0"/>
              <a:t>genetic copy </a:t>
            </a:r>
            <a:r>
              <a:rPr lang="en-US" dirty="0"/>
              <a:t>of its parent.</a:t>
            </a:r>
          </a:p>
          <a:p>
            <a:r>
              <a:rPr lang="en-US" b="1" dirty="0"/>
              <a:t>10. </a:t>
            </a:r>
            <a:r>
              <a:rPr lang="en-US" dirty="0"/>
              <a:t>Asexual reproduction enables organisms to reproduce without a(n) </a:t>
            </a:r>
            <a:r>
              <a:rPr lang="en-US" b="1" u="sng" dirty="0"/>
              <a:t>mate</a:t>
            </a:r>
            <a:r>
              <a:rPr lang="en-US" dirty="0"/>
              <a:t>.</a:t>
            </a:r>
          </a:p>
          <a:p>
            <a:r>
              <a:rPr lang="en-US" b="1" dirty="0"/>
              <a:t>11. </a:t>
            </a:r>
            <a:r>
              <a:rPr lang="en-US" dirty="0"/>
              <a:t>Asexual reproduction also enables some organisms to rapidly produce a </a:t>
            </a:r>
            <a:r>
              <a:rPr lang="en-US" dirty="0" smtClean="0"/>
              <a:t>large number </a:t>
            </a:r>
            <a:r>
              <a:rPr lang="en-US" dirty="0"/>
              <a:t>of </a:t>
            </a:r>
            <a:r>
              <a:rPr lang="en-US" b="1" u="sng" dirty="0"/>
              <a:t>offspring</a:t>
            </a:r>
            <a:r>
              <a:rPr lang="en-US" dirty="0"/>
              <a:t>.</a:t>
            </a:r>
          </a:p>
          <a:p>
            <a:r>
              <a:rPr lang="en-US" b="1" dirty="0"/>
              <a:t>12. </a:t>
            </a:r>
            <a:r>
              <a:rPr lang="en-US" dirty="0"/>
              <a:t>Asexual reproduction produces offspring that are genetically identical to each </a:t>
            </a:r>
            <a:r>
              <a:rPr lang="en-US" dirty="0" smtClean="0"/>
              <a:t>other and </a:t>
            </a:r>
            <a:r>
              <a:rPr lang="en-US" dirty="0"/>
              <a:t>to their </a:t>
            </a:r>
            <a:r>
              <a:rPr lang="en-US" b="1" u="sng" dirty="0"/>
              <a:t>parent</a:t>
            </a:r>
            <a:r>
              <a:rPr lang="en-US" dirty="0"/>
              <a:t>. This results in little genetic </a:t>
            </a:r>
            <a:r>
              <a:rPr lang="en-US" b="1" u="sng" dirty="0"/>
              <a:t>variation</a:t>
            </a:r>
            <a:r>
              <a:rPr lang="en-US" dirty="0"/>
              <a:t> within a population.</a:t>
            </a:r>
          </a:p>
          <a:p>
            <a:r>
              <a:rPr lang="en-US" b="1" dirty="0" smtClean="0"/>
              <a:t>13</a:t>
            </a:r>
            <a:r>
              <a:rPr lang="en-US" b="1" dirty="0"/>
              <a:t>. </a:t>
            </a:r>
            <a:r>
              <a:rPr lang="en-US" dirty="0"/>
              <a:t>Genetic variation is important because it can increase an organism’s chance </a:t>
            </a:r>
            <a:r>
              <a:rPr lang="en-US" dirty="0" smtClean="0"/>
              <a:t>of </a:t>
            </a:r>
            <a:r>
              <a:rPr lang="en-US" b="1" u="sng" dirty="0" smtClean="0"/>
              <a:t>surviving</a:t>
            </a:r>
            <a:r>
              <a:rPr lang="en-US" dirty="0" smtClean="0"/>
              <a:t> </a:t>
            </a:r>
            <a:r>
              <a:rPr lang="en-US" dirty="0"/>
              <a:t>if the environment changes.</a:t>
            </a:r>
          </a:p>
          <a:p>
            <a:r>
              <a:rPr lang="en-US" b="1" dirty="0"/>
              <a:t>14. </a:t>
            </a:r>
            <a:r>
              <a:rPr lang="en-US" dirty="0"/>
              <a:t>Genetic changes, called </a:t>
            </a:r>
            <a:r>
              <a:rPr lang="en-US" b="1" u="sng" dirty="0"/>
              <a:t>mutations</a:t>
            </a:r>
            <a:r>
              <a:rPr lang="en-US" dirty="0"/>
              <a:t>, can occur and then be passed to offspring; </a:t>
            </a:r>
            <a:r>
              <a:rPr lang="en-US" dirty="0" smtClean="0"/>
              <a:t>this can </a:t>
            </a:r>
            <a:r>
              <a:rPr lang="en-US" dirty="0"/>
              <a:t>affect the offspring’s ability to survive.</a:t>
            </a:r>
          </a:p>
        </p:txBody>
      </p:sp>
    </p:spTree>
    <p:extLst>
      <p:ext uri="{BB962C8B-B14F-4D97-AF65-F5344CB8AC3E}">
        <p14:creationId xmlns:p14="http://schemas.microsoft.com/office/powerpoint/2010/main" val="3357040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Classwork- 15 minutes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After you read </a:t>
            </a:r>
          </a:p>
          <a:p>
            <a:r>
              <a:rPr lang="en-US" dirty="0" smtClean="0"/>
              <a:t>You can use your lesson outline or</a:t>
            </a:r>
          </a:p>
          <a:p>
            <a:r>
              <a:rPr lang="en-US" dirty="0" smtClean="0"/>
              <a:t>Use your textbook; </a:t>
            </a:r>
            <a:r>
              <a:rPr lang="en-US" dirty="0"/>
              <a:t>Chapter 12 Lesson 2 Asexual Reproduction Pages 424-433 </a:t>
            </a:r>
          </a:p>
        </p:txBody>
      </p:sp>
    </p:spTree>
    <p:extLst>
      <p:ext uri="{BB962C8B-B14F-4D97-AF65-F5344CB8AC3E}">
        <p14:creationId xmlns:p14="http://schemas.microsoft.com/office/powerpoint/2010/main" val="4279323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After You Read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dirty="0"/>
              <a:t>. Possible answer: They are both forms of asexual reproduction in which offspring grow from a piece of a parent organism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2. cloning, regeneration, vegetative reproduction </a:t>
            </a:r>
            <a:endParaRPr lang="en-US" dirty="0" smtClean="0"/>
          </a:p>
          <a:p>
            <a:r>
              <a:rPr lang="en-US" dirty="0" smtClean="0"/>
              <a:t>3</a:t>
            </a:r>
            <a:r>
              <a:rPr lang="en-US" dirty="0"/>
              <a:t>. </a:t>
            </a:r>
            <a:r>
              <a:rPr lang="en-US" dirty="0" smtClean="0"/>
              <a:t>Asexual reproduction is a reproduction with one parent.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5719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Finish the remaining pages as a homework. </a:t>
            </a:r>
          </a:p>
          <a:p>
            <a:r>
              <a:rPr lang="en-US" dirty="0" smtClean="0"/>
              <a:t>Reminder; Keep your notes in regular we have an open notebook quiz on Friday. (Asexual Reproduction)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1027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439</TotalTime>
  <Words>618</Words>
  <Application>Microsoft Office PowerPoint</Application>
  <PresentationFormat>On-screen Show (4:3)</PresentationFormat>
  <Paragraphs>44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Warm Up 5 minutes 11/27/17 Monday</vt:lpstr>
      <vt:lpstr>Today Agenda </vt:lpstr>
      <vt:lpstr>Lesson Outline-Lesson 2: Asexual Reproduction </vt:lpstr>
      <vt:lpstr>B. Types of Asexual Reproduction</vt:lpstr>
      <vt:lpstr>B. Types of Asexual Reproduction</vt:lpstr>
      <vt:lpstr>B. Types of Asexual Reproduction</vt:lpstr>
      <vt:lpstr>Classwork- 15 minutes</vt:lpstr>
      <vt:lpstr>After You Read</vt:lpstr>
      <vt:lpstr>Homework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ailbay</dc:creator>
  <cp:lastModifiedBy>TMSA</cp:lastModifiedBy>
  <cp:revision>11</cp:revision>
  <dcterms:created xsi:type="dcterms:W3CDTF">2006-08-16T00:00:00Z</dcterms:created>
  <dcterms:modified xsi:type="dcterms:W3CDTF">2017-11-27T19:26:36Z</dcterms:modified>
</cp:coreProperties>
</file>