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.kahoot.it/#/?quizId=cb00a690-1def-46c9-bbd4-a41cd721dab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7772400" cy="838200"/>
          </a:xfrm>
        </p:spPr>
        <p:txBody>
          <a:bodyPr/>
          <a:lstStyle/>
          <a:p>
            <a:r>
              <a:rPr lang="en-US" dirty="0" smtClean="0"/>
              <a:t>Warm Up 11/28/17 5 minutes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8001000" cy="21336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b="1" dirty="0"/>
              <a:t>Classify </a:t>
            </a:r>
            <a:r>
              <a:rPr lang="en-US" i="1" dirty="0"/>
              <a:t>features of </a:t>
            </a:r>
            <a:r>
              <a:rPr lang="en-US" dirty="0"/>
              <a:t>asexual reproduction </a:t>
            </a:r>
            <a:r>
              <a:rPr lang="en-US" i="1" dirty="0"/>
              <a:t>as </a:t>
            </a:r>
            <a:r>
              <a:rPr lang="en-US" i="1" dirty="0" smtClean="0"/>
              <a:t>advantages or </a:t>
            </a:r>
            <a:r>
              <a:rPr lang="en-US" i="1" dirty="0"/>
              <a:t>disadvantages. Write “A” for advantage and “D” for </a:t>
            </a:r>
            <a:r>
              <a:rPr lang="en-US" i="1" dirty="0" smtClean="0"/>
              <a:t>disadvantage in </a:t>
            </a:r>
            <a:r>
              <a:rPr lang="en-US" i="1" dirty="0"/>
              <a:t>the center column of the table below. Explain your reasoning </a:t>
            </a:r>
            <a:r>
              <a:rPr lang="en-US" i="1" dirty="0" smtClean="0"/>
              <a:t>in the </a:t>
            </a:r>
            <a:r>
              <a:rPr lang="en-US" i="1" dirty="0"/>
              <a:t>right-hand column</a:t>
            </a:r>
            <a:r>
              <a:rPr lang="en-US" i="1" dirty="0" smtClean="0"/>
              <a:t>.</a:t>
            </a:r>
            <a:endParaRPr lang="en-US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518099"/>
              </p:ext>
            </p:extLst>
          </p:nvPr>
        </p:nvGraphicFramePr>
        <p:xfrm>
          <a:off x="1066800" y="3429000"/>
          <a:ext cx="7391400" cy="306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3800"/>
                <a:gridCol w="812800"/>
                <a:gridCol w="4114800"/>
              </a:tblGrid>
              <a:tr h="8686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Does not require a mate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Can occur rapidly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60223">
                <a:tc>
                  <a:txBody>
                    <a:bodyPr/>
                    <a:lstStyle/>
                    <a:p>
                      <a:r>
                        <a:rPr lang="en-US" dirty="0" smtClean="0"/>
                        <a:t>Produces little</a:t>
                      </a:r>
                    </a:p>
                    <a:p>
                      <a:r>
                        <a:rPr lang="en-US" dirty="0" smtClean="0"/>
                        <a:t>genetic variation</a:t>
                      </a:r>
                    </a:p>
                    <a:p>
                      <a:r>
                        <a:rPr lang="en-US" i="1" dirty="0" smtClean="0"/>
                        <a:t>I found this on page .</a:t>
                      </a:r>
                    </a:p>
                    <a:p>
                      <a:r>
                        <a:rPr lang="en-US" dirty="0" smtClean="0"/>
                        <a:t>Use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068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of the Bell 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249935"/>
              </p:ext>
            </p:extLst>
          </p:nvPr>
        </p:nvGraphicFramePr>
        <p:xfrm>
          <a:off x="533400" y="1676400"/>
          <a:ext cx="7848600" cy="4244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200"/>
                <a:gridCol w="863076"/>
                <a:gridCol w="4369324"/>
              </a:tblGrid>
              <a:tr h="1460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Does not require a mate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Because organisms do not need</a:t>
                      </a:r>
                    </a:p>
                    <a:p>
                      <a:r>
                        <a:rPr lang="en-US" sz="1800" b="1" i="0" u="none" strike="noStrike" kern="1200" baseline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 search for mates in order to</a:t>
                      </a:r>
                    </a:p>
                    <a:p>
                      <a:r>
                        <a:rPr lang="en-US" sz="1800" b="1" i="0" u="none" strike="noStrike" kern="1200" baseline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reproduce, they use less time</a:t>
                      </a:r>
                    </a:p>
                    <a:p>
                      <a:r>
                        <a:rPr lang="en-US" sz="1800" b="1" i="0" u="none" strike="noStrike" kern="1200" baseline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and energy.</a:t>
                      </a:r>
                      <a:endParaRPr lang="en-US" dirty="0"/>
                    </a:p>
                  </a:txBody>
                  <a:tcPr/>
                </a:tc>
              </a:tr>
              <a:tr h="876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Can occur rapidly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Organisms can reproduce</a:t>
                      </a:r>
                    </a:p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rapidly, producing a large</a:t>
                      </a:r>
                    </a:p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offspring.</a:t>
                      </a:r>
                      <a:endParaRPr lang="en-US" dirty="0"/>
                    </a:p>
                  </a:txBody>
                  <a:tcPr/>
                </a:tc>
              </a:tr>
              <a:tr h="1869440">
                <a:tc>
                  <a:txBody>
                    <a:bodyPr/>
                    <a:lstStyle/>
                    <a:p>
                      <a:r>
                        <a:rPr lang="en-US" dirty="0" smtClean="0"/>
                        <a:t>Produces little</a:t>
                      </a:r>
                    </a:p>
                    <a:p>
                      <a:r>
                        <a:rPr lang="en-US" dirty="0" smtClean="0"/>
                        <a:t>genetic variation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Less genetic variation within a</a:t>
                      </a:r>
                    </a:p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species makes it more</a:t>
                      </a:r>
                    </a:p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vulnerable to environmental</a:t>
                      </a:r>
                    </a:p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changes.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4287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Content </a:t>
            </a:r>
            <a:r>
              <a:rPr lang="en-US" dirty="0" smtClean="0"/>
              <a:t>Vocabulary- 5 minutes</a:t>
            </a:r>
            <a:endParaRPr lang="en-US" dirty="0" smtClean="0"/>
          </a:p>
          <a:p>
            <a:r>
              <a:rPr lang="en-US" dirty="0" smtClean="0"/>
              <a:t>3) Brain Pop- </a:t>
            </a:r>
            <a:r>
              <a:rPr lang="en-US" dirty="0" smtClean="0"/>
              <a:t>Chromebook 25 minutes</a:t>
            </a:r>
            <a:endParaRPr lang="en-US" dirty="0" smtClean="0"/>
          </a:p>
          <a:p>
            <a:r>
              <a:rPr lang="en-US" dirty="0" smtClean="0"/>
              <a:t>4) </a:t>
            </a:r>
            <a:r>
              <a:rPr lang="en-US" dirty="0" err="1" smtClean="0"/>
              <a:t>Kahoot</a:t>
            </a:r>
            <a:r>
              <a:rPr lang="en-US" dirty="0" smtClean="0"/>
              <a:t> 7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42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</a:t>
            </a:r>
            <a:r>
              <a:rPr lang="en-US" dirty="0" smtClean="0"/>
              <a:t>Vocabulary- 5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There are 8 word of each vocabulary. </a:t>
            </a:r>
          </a:p>
          <a:p>
            <a:r>
              <a:rPr lang="en-US" dirty="0" smtClean="0"/>
              <a:t>Student who </a:t>
            </a:r>
            <a:r>
              <a:rPr lang="en-US" dirty="0" smtClean="0"/>
              <a:t>show the work done, you </a:t>
            </a:r>
            <a:r>
              <a:rPr lang="en-US" dirty="0" smtClean="0"/>
              <a:t>can get the Chromebook to start your brain pop </a:t>
            </a:r>
            <a:r>
              <a:rPr lang="en-US" dirty="0" smtClean="0"/>
              <a:t>assignment</a:t>
            </a:r>
          </a:p>
          <a:p>
            <a:r>
              <a:rPr lang="en-US" dirty="0" smtClean="0"/>
              <a:t>                                      Answer </a:t>
            </a:r>
            <a:r>
              <a:rPr lang="en-US" dirty="0" smtClean="0"/>
              <a:t>. </a:t>
            </a:r>
          </a:p>
          <a:p>
            <a:r>
              <a:rPr lang="en-US" dirty="0" smtClean="0"/>
              <a:t>1) Fission</a:t>
            </a:r>
          </a:p>
          <a:p>
            <a:r>
              <a:rPr lang="en-US" dirty="0" smtClean="0"/>
              <a:t>2) Budding</a:t>
            </a:r>
          </a:p>
          <a:p>
            <a:r>
              <a:rPr lang="en-US" dirty="0" smtClean="0"/>
              <a:t>3) Culture</a:t>
            </a:r>
          </a:p>
          <a:p>
            <a:r>
              <a:rPr lang="en-US" dirty="0" smtClean="0"/>
              <a:t>4) Potential</a:t>
            </a:r>
          </a:p>
          <a:p>
            <a:r>
              <a:rPr lang="en-US" dirty="0" smtClean="0"/>
              <a:t>5) Regeneration</a:t>
            </a:r>
          </a:p>
          <a:p>
            <a:r>
              <a:rPr lang="en-US" dirty="0" smtClean="0"/>
              <a:t>6) Asexual reproduction</a:t>
            </a:r>
          </a:p>
          <a:p>
            <a:r>
              <a:rPr lang="en-US" dirty="0" smtClean="0"/>
              <a:t>7) Vegetative reproduction </a:t>
            </a:r>
          </a:p>
          <a:p>
            <a:r>
              <a:rPr lang="en-US" dirty="0" smtClean="0"/>
              <a:t>8) Cloning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8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Pop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1) If you have an account log in and start your asexual reproduction assignment. </a:t>
            </a:r>
          </a:p>
          <a:p>
            <a:r>
              <a:rPr lang="en-US" dirty="0" smtClean="0"/>
              <a:t>2) You can ask me your username and password .</a:t>
            </a:r>
          </a:p>
          <a:p>
            <a:r>
              <a:rPr lang="en-US" dirty="0" smtClean="0"/>
              <a:t>3) If you didn’t create and account- enter the code and sign up for the new username</a:t>
            </a:r>
          </a:p>
          <a:p>
            <a:r>
              <a:rPr lang="en-US" dirty="0" smtClean="0"/>
              <a:t>Code; </a:t>
            </a:r>
            <a:r>
              <a:rPr lang="en-US" sz="2800" dirty="0" smtClean="0"/>
              <a:t>caltech7/umad77/texas7/berkeley7/bosphorus7</a:t>
            </a:r>
          </a:p>
          <a:p>
            <a:r>
              <a:rPr lang="en-US" sz="2800" dirty="0" smtClean="0"/>
              <a:t>Then please go ahead click sign up(You need create your account first than log in with your new account)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8627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Brain Pop Assignment-Due Date 12/1/17- 25 minutes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There are 10 items on the list and each one of them is 10 points.</a:t>
            </a:r>
          </a:p>
          <a:p>
            <a:r>
              <a:rPr lang="en-US" dirty="0" smtClean="0"/>
              <a:t>I will put grade up today but you can finish till Friday.(Grade can be updated)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491342"/>
            <a:ext cx="3676650" cy="5163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125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Kahoot</a:t>
            </a:r>
            <a:r>
              <a:rPr lang="en-US" dirty="0" smtClean="0"/>
              <a:t>- 7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https://play.kahoot.it/#/?</a:t>
            </a:r>
            <a:r>
              <a:rPr lang="en-US" dirty="0" smtClean="0">
                <a:hlinkClick r:id="rId2"/>
              </a:rPr>
              <a:t>quizId=cb00a690-1def-46c9-bbd4-a41cd721dabf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58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334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Warm Up 11/28/17 5 minutes </vt:lpstr>
      <vt:lpstr>Answer of the Bell Ringer</vt:lpstr>
      <vt:lpstr>Today Agenda</vt:lpstr>
      <vt:lpstr>Content Vocabulary- 5 minutes</vt:lpstr>
      <vt:lpstr>Brain Pop </vt:lpstr>
      <vt:lpstr>Brain Pop Assignment-Due Date 12/1/17- 25 minutes </vt:lpstr>
      <vt:lpstr>Kahoot- 7 minutes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11/28/17 5 minutes </dc:title>
  <dc:creator>ailbay</dc:creator>
  <cp:lastModifiedBy>TMSA</cp:lastModifiedBy>
  <cp:revision>5</cp:revision>
  <dcterms:created xsi:type="dcterms:W3CDTF">2006-08-16T00:00:00Z</dcterms:created>
  <dcterms:modified xsi:type="dcterms:W3CDTF">2017-11-28T12:33:56Z</dcterms:modified>
</cp:coreProperties>
</file>