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11-3-16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924800" cy="4876800"/>
          </a:xfrm>
        </p:spPr>
        <p:txBody>
          <a:bodyPr>
            <a:normAutofit fontScale="40000" lnSpcReduction="20000"/>
          </a:bodyPr>
          <a:lstStyle/>
          <a:p>
            <a:r>
              <a:rPr lang="en-US" sz="10900" b="1" dirty="0" smtClean="0"/>
              <a:t>1)Where </a:t>
            </a:r>
            <a:r>
              <a:rPr lang="en-US" sz="10900" b="1" dirty="0"/>
              <a:t>could you find a </a:t>
            </a:r>
            <a:r>
              <a:rPr lang="en-US" sz="10900" b="1" dirty="0" smtClean="0"/>
              <a:t>Euglena?</a:t>
            </a:r>
          </a:p>
          <a:p>
            <a:r>
              <a:rPr lang="en-US" sz="10900" b="1" dirty="0" smtClean="0"/>
              <a:t>2)What </a:t>
            </a:r>
            <a:r>
              <a:rPr lang="en-US" sz="10900" b="1" dirty="0"/>
              <a:t>is the function of the contractile vacuole? </a:t>
            </a:r>
            <a:endParaRPr lang="en-US" sz="10900" b="1" dirty="0" smtClean="0"/>
          </a:p>
          <a:p>
            <a:endParaRPr lang="en-US" sz="10900" b="1" dirty="0"/>
          </a:p>
          <a:p>
            <a:r>
              <a:rPr lang="en-US" sz="10900" b="1" dirty="0" smtClean="0"/>
              <a:t>3)Where </a:t>
            </a:r>
            <a:r>
              <a:rPr lang="en-US" sz="10900" b="1" dirty="0"/>
              <a:t>can you find Paramecium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1)</a:t>
            </a:r>
            <a:r>
              <a:rPr lang="en-US" sz="4000" b="1" dirty="0"/>
              <a:t> </a:t>
            </a:r>
            <a:r>
              <a:rPr lang="en-US" sz="4000" b="1" dirty="0" smtClean="0"/>
              <a:t> </a:t>
            </a:r>
            <a:r>
              <a:rPr lang="en-US" sz="4000" b="1" dirty="0"/>
              <a:t>Euglena usually live in quiet ponds or puddles </a:t>
            </a:r>
            <a:endParaRPr lang="en-US" sz="4000" b="1" dirty="0" smtClean="0"/>
          </a:p>
          <a:p>
            <a:r>
              <a:rPr lang="en-US" sz="4000" b="1" dirty="0" smtClean="0"/>
              <a:t>2)</a:t>
            </a:r>
            <a:r>
              <a:rPr lang="en-US" sz="4000" b="1" dirty="0"/>
              <a:t> </a:t>
            </a:r>
            <a:r>
              <a:rPr lang="en-US" sz="4000" b="1" dirty="0" smtClean="0"/>
              <a:t>An </a:t>
            </a:r>
            <a:r>
              <a:rPr lang="en-US" sz="4000" b="1" dirty="0"/>
              <a:t>organelle to pump out excess water so they do not lyse (burst) </a:t>
            </a:r>
            <a:endParaRPr lang="en-US" sz="4000" b="1" dirty="0" smtClean="0"/>
          </a:p>
          <a:p>
            <a:r>
              <a:rPr lang="en-US" sz="4000" b="1" dirty="0" smtClean="0"/>
              <a:t>3)</a:t>
            </a:r>
            <a:r>
              <a:rPr lang="en-US" sz="4000" b="1" dirty="0"/>
              <a:t> </a:t>
            </a:r>
            <a:r>
              <a:rPr lang="en-US" sz="4000" b="1" dirty="0" smtClean="0"/>
              <a:t>In </a:t>
            </a:r>
            <a:r>
              <a:rPr lang="en-US" sz="4000" b="1" dirty="0"/>
              <a:t>fresh and marine water containing bacteria and decaying organic matter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35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Quick Review 5 minutes</a:t>
            </a:r>
          </a:p>
          <a:p>
            <a:r>
              <a:rPr lang="en-US" dirty="0" smtClean="0"/>
              <a:t>3) Open notebook quiz (10 minutes)</a:t>
            </a:r>
          </a:p>
          <a:p>
            <a:r>
              <a:rPr lang="en-US"/>
              <a:t>4</a:t>
            </a:r>
            <a:r>
              <a:rPr lang="en-US" smtClean="0"/>
              <a:t>) </a:t>
            </a:r>
            <a:r>
              <a:rPr lang="en-US" dirty="0" smtClean="0"/>
              <a:t>Study on Background Search</a:t>
            </a:r>
          </a:p>
        </p:txBody>
      </p:sp>
    </p:spTree>
    <p:extLst>
      <p:ext uri="{BB962C8B-B14F-4D97-AF65-F5344CB8AC3E}">
        <p14:creationId xmlns:p14="http://schemas.microsoft.com/office/powerpoint/2010/main" val="33425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1)C</a:t>
            </a:r>
          </a:p>
          <a:p>
            <a:r>
              <a:rPr lang="en-US" dirty="0" smtClean="0"/>
              <a:t>2) D</a:t>
            </a:r>
          </a:p>
          <a:p>
            <a:r>
              <a:rPr lang="en-US" dirty="0" smtClean="0"/>
              <a:t>3) C</a:t>
            </a:r>
          </a:p>
          <a:p>
            <a:r>
              <a:rPr lang="en-US" dirty="0" smtClean="0"/>
              <a:t>4) A</a:t>
            </a:r>
          </a:p>
          <a:p>
            <a:r>
              <a:rPr lang="en-US" dirty="0" smtClean="0"/>
              <a:t>5) D</a:t>
            </a:r>
          </a:p>
          <a:p>
            <a:r>
              <a:rPr lang="en-US" dirty="0" smtClean="0"/>
              <a:t>6) C</a:t>
            </a:r>
          </a:p>
          <a:p>
            <a:r>
              <a:rPr lang="en-US" dirty="0" smtClean="0"/>
              <a:t>7) D</a:t>
            </a:r>
          </a:p>
          <a:p>
            <a:r>
              <a:rPr lang="en-US" dirty="0" smtClean="0"/>
              <a:t>8) B </a:t>
            </a:r>
          </a:p>
          <a:p>
            <a:r>
              <a:rPr lang="en-US" dirty="0" smtClean="0"/>
              <a:t>9)A</a:t>
            </a:r>
          </a:p>
          <a:p>
            <a:r>
              <a:rPr lang="en-US" dirty="0" smtClean="0"/>
              <a:t>10)B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been asked to organize this pile of shoes; however you have not been told what criteria you must use. Write down as many different ways that can you organize these shoes as possible in three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Explain that after its close call with the fake </a:t>
            </a:r>
            <a:r>
              <a:rPr lang="en-US" dirty="0" err="1"/>
              <a:t>protist</a:t>
            </a:r>
            <a:r>
              <a:rPr lang="en-US" dirty="0"/>
              <a:t> from the previous lesson, the NC Zoo Board has decided it needs to better familiarize itself with common </a:t>
            </a:r>
            <a:r>
              <a:rPr lang="en-US" dirty="0" err="1"/>
              <a:t>protists</a:t>
            </a:r>
            <a:r>
              <a:rPr lang="en-US" dirty="0"/>
              <a:t>. The following “</a:t>
            </a:r>
            <a:r>
              <a:rPr lang="en-US" dirty="0" err="1"/>
              <a:t>protist</a:t>
            </a:r>
            <a:r>
              <a:rPr lang="en-US" dirty="0"/>
              <a:t> mug shots” have been provided by a microbiologist. Hand out a set of mug shots to each group. Allow students to spread out the mug shots in their group so that they can all see the great variety of </a:t>
            </a:r>
            <a:r>
              <a:rPr lang="en-US" dirty="0" err="1"/>
              <a:t>protists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242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11-3-16 Thursday</vt:lpstr>
      <vt:lpstr>Answer</vt:lpstr>
      <vt:lpstr>Today Agenda</vt:lpstr>
      <vt:lpstr>Answer Key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11-3-16 Thursday</dc:title>
  <dc:creator>TMSA</dc:creator>
  <cp:lastModifiedBy>TMSA</cp:lastModifiedBy>
  <cp:revision>8</cp:revision>
  <dcterms:created xsi:type="dcterms:W3CDTF">2006-08-16T00:00:00Z</dcterms:created>
  <dcterms:modified xsi:type="dcterms:W3CDTF">2016-11-03T15:54:45Z</dcterms:modified>
</cp:coreProperties>
</file>