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0" r:id="rId7"/>
    <p:sldId id="261" r:id="rId8"/>
    <p:sldId id="265" r:id="rId9"/>
    <p:sldId id="271" r:id="rId10"/>
    <p:sldId id="266" r:id="rId11"/>
    <p:sldId id="268" r:id="rId12"/>
    <p:sldId id="269" r:id="rId13"/>
    <p:sldId id="272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eredity%20Activity%20Pages%20-%20BrainPOP-2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lasswork-quiz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hp892634_720p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cellularlifeandgenetics/heredit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ctionary.com/browse/gene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11-30-16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27432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1) What is heredity? Define with your own words.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56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Recessive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condition that appears only in individuals who have received two copies of a mutant gene,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8843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Generation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all of the people born and living at about the same time, regarded collectively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0848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Genes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5400" dirty="0"/>
              <a:t>T</a:t>
            </a:r>
            <a:r>
              <a:rPr lang="en-US" sz="5400" dirty="0" smtClean="0"/>
              <a:t>he</a:t>
            </a:r>
            <a:r>
              <a:rPr lang="en-US" sz="5400" dirty="0"/>
              <a:t> basic physical unit of 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heredity</a:t>
            </a:r>
            <a:r>
              <a:rPr lang="en-US" sz="5400" dirty="0"/>
              <a:t>;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3188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</a:t>
            </a:r>
            <a:r>
              <a:rPr lang="en-US" sz="5400" smtClean="0"/>
              <a:t>hildren</a:t>
            </a:r>
            <a:r>
              <a:rPr lang="en-US" sz="5400" dirty="0"/>
              <a:t> or young of a particular parent </a:t>
            </a:r>
            <a:r>
              <a:rPr lang="en-US" sz="5400" dirty="0" smtClean="0"/>
              <a:t>or progenitor</a:t>
            </a:r>
            <a:r>
              <a:rPr lang="en-US" sz="5400" dirty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69620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1) Heredity is passing of traits, or features, from parents to offspring through genes.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242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Genetics and Heredity</a:t>
            </a:r>
          </a:p>
          <a:p>
            <a:r>
              <a:rPr lang="en-US" dirty="0"/>
              <a:t>•	What is Genetics?</a:t>
            </a:r>
          </a:p>
          <a:p>
            <a:r>
              <a:rPr lang="en-US" dirty="0"/>
              <a:t>•	What is Heredity? </a:t>
            </a:r>
          </a:p>
          <a:p>
            <a:r>
              <a:rPr lang="en-US" dirty="0"/>
              <a:t>•	Who Contributed to the Study of Genetics and Heredity? </a:t>
            </a:r>
          </a:p>
          <a:p>
            <a:r>
              <a:rPr lang="en-US" dirty="0"/>
              <a:t>•	Why is it Important to study Genetics and Heredity?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(hook Up)</a:t>
            </a:r>
          </a:p>
          <a:p>
            <a:r>
              <a:rPr lang="en-US" dirty="0" smtClean="0"/>
              <a:t>3) Instruction time –Brain Pop </a:t>
            </a:r>
          </a:p>
          <a:p>
            <a:r>
              <a:rPr lang="en-US" dirty="0" smtClean="0"/>
              <a:t>4) Activity</a:t>
            </a:r>
          </a:p>
          <a:p>
            <a:r>
              <a:rPr lang="en-US" dirty="0" smtClean="0"/>
              <a:t>5) Pop Quiz- Brain Pop</a:t>
            </a:r>
          </a:p>
          <a:p>
            <a:r>
              <a:rPr lang="en-US" dirty="0" smtClean="0"/>
              <a:t>6)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Inherit; </a:t>
            </a:r>
            <a:r>
              <a:rPr lang="en-US" sz="4400" dirty="0"/>
              <a:t>derive (a quality, characteristic, or predisposition) genetically from one's parents or ancestors.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840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Trait; </a:t>
            </a:r>
            <a:r>
              <a:rPr lang="en-US" sz="5400" dirty="0" smtClean="0"/>
              <a:t>a </a:t>
            </a:r>
            <a:r>
              <a:rPr lang="en-US" sz="5400" dirty="0"/>
              <a:t>distinguishing quality or characteristic, typically one belonging to a person.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357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MONK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 </a:t>
            </a:r>
            <a:r>
              <a:rPr lang="en-US" sz="4800" dirty="0"/>
              <a:t>member of a religious community of men typically living under vows of poverty, chastity, and obedience.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869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 </a:t>
            </a:r>
            <a:r>
              <a:rPr lang="en-US" sz="5400" dirty="0">
                <a:hlinkClick r:id="rId2"/>
              </a:rPr>
              <a:t>genetics</a:t>
            </a:r>
            <a:r>
              <a:rPr lang="en-US" sz="5400" dirty="0"/>
              <a:t>, a trait that will appear in the offspring </a:t>
            </a:r>
            <a:r>
              <a:rPr lang="en-US" sz="5400" dirty="0" smtClean="0"/>
              <a:t>if one</a:t>
            </a:r>
            <a:r>
              <a:rPr lang="en-US" sz="5400" dirty="0"/>
              <a:t> of the parents </a:t>
            </a:r>
            <a:r>
              <a:rPr lang="en-US" sz="5400" dirty="0" smtClean="0"/>
              <a:t>contributes</a:t>
            </a:r>
            <a:r>
              <a:rPr lang="en-US" sz="5400" dirty="0"/>
              <a:t> it.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0263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180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11-30-16 Warm Up</vt:lpstr>
      <vt:lpstr>Answer</vt:lpstr>
      <vt:lpstr>Essential Question</vt:lpstr>
      <vt:lpstr>Today Agenda</vt:lpstr>
      <vt:lpstr>Video</vt:lpstr>
      <vt:lpstr>Brain Pop</vt:lpstr>
      <vt:lpstr>Brain Pop</vt:lpstr>
      <vt:lpstr>MONK</vt:lpstr>
      <vt:lpstr>Dominant</vt:lpstr>
      <vt:lpstr>Recessive </vt:lpstr>
      <vt:lpstr>Generation</vt:lpstr>
      <vt:lpstr>Genes</vt:lpstr>
      <vt:lpstr>Offspring</vt:lpstr>
      <vt:lpstr>Activity</vt:lpstr>
      <vt:lpstr>Pop Quiz</vt:lpstr>
      <vt:lpstr>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11-30-16 Warm Up</dc:title>
  <dc:creator>TMSA</dc:creator>
  <cp:lastModifiedBy>TMSA</cp:lastModifiedBy>
  <cp:revision>5</cp:revision>
  <dcterms:created xsi:type="dcterms:W3CDTF">2006-08-16T00:00:00Z</dcterms:created>
  <dcterms:modified xsi:type="dcterms:W3CDTF">2016-11-30T14:04:49Z</dcterms:modified>
</cp:coreProperties>
</file>