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hapter%20Test%20Study%20Guide%20Answer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otist%20stations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Check-5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b="1" dirty="0">
                <a:latin typeface="MyriadPro-Bold"/>
              </a:rPr>
              <a:t>1. a. </a:t>
            </a:r>
            <a:r>
              <a:rPr lang="en-US" dirty="0" smtClean="0">
                <a:latin typeface="StoneSerifStd-Medium"/>
              </a:rPr>
              <a:t>Club </a:t>
            </a:r>
            <a:r>
              <a:rPr lang="en-US" dirty="0">
                <a:latin typeface="StoneSerifStd-Medium"/>
              </a:rPr>
              <a:t>fungi are fungi </a:t>
            </a:r>
            <a:r>
              <a:rPr lang="en-US" dirty="0" smtClean="0">
                <a:latin typeface="StoneSerifStd-Medium"/>
              </a:rPr>
              <a:t>with club-shaped </a:t>
            </a:r>
            <a:r>
              <a:rPr lang="en-US" dirty="0">
                <a:latin typeface="StoneSerifStd-Medium"/>
              </a:rPr>
              <a:t>reproductive </a:t>
            </a:r>
            <a:r>
              <a:rPr lang="en-US" dirty="0" smtClean="0">
                <a:latin typeface="StoneSerifStd-Medium"/>
              </a:rPr>
              <a:t>structures. </a:t>
            </a:r>
            <a:r>
              <a:rPr lang="en-US" dirty="0" smtClean="0">
                <a:latin typeface="StoneSerifStd-Medium"/>
              </a:rPr>
              <a:t>Mushrooms are club fungi; </a:t>
            </a:r>
            <a:endParaRPr lang="en-US" dirty="0" smtClean="0">
              <a:latin typeface="StoneSerifStd-Medium"/>
            </a:endParaRPr>
          </a:p>
          <a:p>
            <a:r>
              <a:rPr lang="en-US" b="1" dirty="0" err="1">
                <a:latin typeface="MyriadPro-Bold"/>
              </a:rPr>
              <a:t>b</a:t>
            </a:r>
            <a:r>
              <a:rPr lang="en-US" b="1" dirty="0" err="1" smtClean="0">
                <a:latin typeface="MyriadPro-Bold"/>
              </a:rPr>
              <a:t>.</a:t>
            </a:r>
            <a:r>
              <a:rPr lang="en-US" dirty="0" err="1" smtClean="0">
                <a:latin typeface="StoneSerifStd-Medium"/>
              </a:rPr>
              <a:t>Sac</a:t>
            </a:r>
            <a:r>
              <a:rPr lang="en-US" dirty="0" smtClean="0">
                <a:latin typeface="StoneSerifStd-Medium"/>
              </a:rPr>
              <a:t> </a:t>
            </a:r>
            <a:r>
              <a:rPr lang="en-US" dirty="0">
                <a:latin typeface="StoneSerifStd-Medium"/>
              </a:rPr>
              <a:t>fungi have reproductive structures </a:t>
            </a:r>
            <a:r>
              <a:rPr lang="en-US" dirty="0" smtClean="0">
                <a:latin typeface="StoneSerifStd-Medium"/>
              </a:rPr>
              <a:t>called asci</a:t>
            </a:r>
            <a:r>
              <a:rPr lang="en-US" dirty="0">
                <a:latin typeface="StoneSerifStd-Medium"/>
              </a:rPr>
              <a:t>; yeast is a type of sac fungus; </a:t>
            </a:r>
            <a:endParaRPr lang="en-US" dirty="0" smtClean="0">
              <a:latin typeface="StoneSerifStd-Medium"/>
            </a:endParaRPr>
          </a:p>
          <a:p>
            <a:r>
              <a:rPr lang="en-US" b="1" dirty="0" smtClean="0">
                <a:latin typeface="MyriadPro-Bold"/>
              </a:rPr>
              <a:t>c</a:t>
            </a:r>
            <a:r>
              <a:rPr lang="en-US" b="1" dirty="0">
                <a:latin typeface="MyriadPro-Bold"/>
              </a:rPr>
              <a:t>. </a:t>
            </a:r>
            <a:r>
              <a:rPr lang="en-US" dirty="0" smtClean="0">
                <a:latin typeface="StoneSerifStd-Medium"/>
              </a:rPr>
              <a:t>Zygote </a:t>
            </a:r>
            <a:r>
              <a:rPr lang="en-US" dirty="0">
                <a:latin typeface="StoneSerifStd-Medium"/>
              </a:rPr>
              <a:t>fungi cause bread mold; </a:t>
            </a:r>
            <a:endParaRPr lang="en-US" dirty="0" smtClean="0">
              <a:latin typeface="StoneSerifStd-Medium"/>
            </a:endParaRPr>
          </a:p>
          <a:p>
            <a:r>
              <a:rPr lang="en-US" b="1" dirty="0" smtClean="0">
                <a:latin typeface="MyriadPro-Bold"/>
              </a:rPr>
              <a:t>d</a:t>
            </a:r>
            <a:r>
              <a:rPr lang="en-US" b="1" dirty="0">
                <a:latin typeface="MyriadPro-Bold"/>
              </a:rPr>
              <a:t>. </a:t>
            </a:r>
            <a:r>
              <a:rPr lang="en-US" dirty="0" smtClean="0">
                <a:latin typeface="StoneSerifStd-Medium"/>
              </a:rPr>
              <a:t>Imperfect </a:t>
            </a:r>
            <a:r>
              <a:rPr lang="en-US" dirty="0">
                <a:latin typeface="StoneSerifStd-Medium"/>
              </a:rPr>
              <a:t>fungi </a:t>
            </a:r>
            <a:r>
              <a:rPr lang="en-US" dirty="0" smtClean="0">
                <a:latin typeface="StoneSerifStd-Medium"/>
              </a:rPr>
              <a:t>reproduce asexually. Ex; athlete’s </a:t>
            </a:r>
            <a:r>
              <a:rPr lang="en-US" dirty="0">
                <a:latin typeface="StoneSerifStd-Medium"/>
              </a:rPr>
              <a:t>foot</a:t>
            </a:r>
            <a:r>
              <a:rPr lang="en-US" dirty="0" smtClean="0">
                <a:latin typeface="StoneSerifStd-Medium"/>
              </a:rPr>
              <a:t>.</a:t>
            </a:r>
            <a:endParaRPr lang="en-US" dirty="0">
              <a:latin typeface="StoneSerifStd-Medium"/>
            </a:endParaRPr>
          </a:p>
        </p:txBody>
      </p:sp>
    </p:spTree>
    <p:extLst>
      <p:ext uri="{BB962C8B-B14F-4D97-AF65-F5344CB8AC3E}">
        <p14:creationId xmlns:p14="http://schemas.microsoft.com/office/powerpoint/2010/main" val="106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Check-5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MyriadPro-Bold"/>
              </a:rPr>
              <a:t>2. a. </a:t>
            </a:r>
            <a:r>
              <a:rPr lang="en-US" dirty="0" smtClean="0">
                <a:latin typeface="StoneSerifStd-Medium"/>
              </a:rPr>
              <a:t>Fungi </a:t>
            </a:r>
            <a:r>
              <a:rPr lang="en-US" dirty="0">
                <a:latin typeface="StoneSerifStd-Medium"/>
              </a:rPr>
              <a:t>break down dead plants and animals and return nutrients to </a:t>
            </a:r>
            <a:r>
              <a:rPr lang="en-US" dirty="0"/>
              <a:t>the soil. </a:t>
            </a:r>
          </a:p>
          <a:p>
            <a:r>
              <a:rPr lang="en-US" b="1" dirty="0"/>
              <a:t>b. </a:t>
            </a:r>
            <a:r>
              <a:rPr lang="en-US" dirty="0" smtClean="0"/>
              <a:t>Mycorrhizae </a:t>
            </a:r>
            <a:r>
              <a:rPr lang="en-US" dirty="0"/>
              <a:t>are formed when plant roots and fungi grow </a:t>
            </a:r>
            <a:r>
              <a:rPr lang="en-US" dirty="0" smtClean="0"/>
              <a:t>together</a:t>
            </a:r>
          </a:p>
          <a:p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dirty="0" smtClean="0"/>
              <a:t>Fungi </a:t>
            </a:r>
            <a:r>
              <a:rPr lang="en-US" dirty="0"/>
              <a:t>cause human diseases and disorders such as allergies, athlete’s foot</a:t>
            </a:r>
            <a:r>
              <a:rPr lang="en-US" dirty="0" smtClean="0"/>
              <a:t>, </a:t>
            </a:r>
            <a:r>
              <a:rPr lang="en-US" dirty="0"/>
              <a:t>thrush; </a:t>
            </a:r>
          </a:p>
          <a:p>
            <a:r>
              <a:rPr lang="en-US" b="1" dirty="0"/>
              <a:t>d. </a:t>
            </a:r>
            <a:r>
              <a:rPr lang="en-US" dirty="0" smtClean="0"/>
              <a:t>Fungi </a:t>
            </a:r>
            <a:r>
              <a:rPr lang="en-US" dirty="0"/>
              <a:t>are used to produce antibiotics such as penicillin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5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11/8/17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organism shown below is</a:t>
            </a:r>
            <a:r>
              <a:rPr lang="en-US" dirty="0" smtClean="0"/>
              <a:t>…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Answer;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i="1" dirty="0" smtClean="0">
                <a:solidFill>
                  <a:srgbClr val="FF0000"/>
                </a:solidFill>
              </a:rPr>
              <a:t>Euglena</a:t>
            </a:r>
          </a:p>
          <a:p>
            <a:r>
              <a:rPr lang="en-US" dirty="0" smtClean="0"/>
              <a:t>2)_____ long, </a:t>
            </a:r>
            <a:r>
              <a:rPr lang="en-US" dirty="0" err="1" smtClean="0"/>
              <a:t>whiplike</a:t>
            </a:r>
            <a:r>
              <a:rPr lang="en-US" dirty="0" smtClean="0"/>
              <a:t> </a:t>
            </a:r>
            <a:r>
              <a:rPr lang="en-US" dirty="0"/>
              <a:t>structure that </a:t>
            </a:r>
            <a:r>
              <a:rPr lang="en-US" dirty="0" smtClean="0"/>
              <a:t>helps organisms </a:t>
            </a:r>
            <a:r>
              <a:rPr lang="en-US" dirty="0"/>
              <a:t>move through moist or wet surroundings</a:t>
            </a:r>
            <a:r>
              <a:rPr lang="en-US" dirty="0" smtClean="0"/>
              <a:t>.</a:t>
            </a:r>
          </a:p>
          <a:p>
            <a:r>
              <a:rPr lang="en-US" sz="3600" b="1" dirty="0" smtClean="0"/>
              <a:t>Answer; </a:t>
            </a:r>
            <a:r>
              <a:rPr lang="en-US" sz="3600" b="1" dirty="0"/>
              <a:t>flagellum</a:t>
            </a:r>
            <a:endParaRPr lang="en-US" sz="36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19907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3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Homework Check 5 minutes</a:t>
            </a:r>
          </a:p>
          <a:p>
            <a:r>
              <a:rPr lang="en-US" dirty="0" smtClean="0"/>
              <a:t>2) Bell Work 5 minutes</a:t>
            </a:r>
          </a:p>
          <a:p>
            <a:r>
              <a:rPr lang="en-US" dirty="0" smtClean="0"/>
              <a:t>3) Study Guide Review- 12 minutes</a:t>
            </a:r>
          </a:p>
          <a:p>
            <a:r>
              <a:rPr lang="en-US" dirty="0" smtClean="0"/>
              <a:t>4) Station Activity 21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Station Activity-21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Station is three minutes.</a:t>
            </a:r>
          </a:p>
          <a:p>
            <a:r>
              <a:rPr lang="en-US" dirty="0" smtClean="0"/>
              <a:t>Put your group name and member name. </a:t>
            </a:r>
          </a:p>
          <a:p>
            <a:r>
              <a:rPr lang="en-US" dirty="0" smtClean="0"/>
              <a:t>It is going to be graded. (Classwork/participation)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Homework Check-5 minutes</vt:lpstr>
      <vt:lpstr>Homework Check-5 minutes</vt:lpstr>
      <vt:lpstr>Warm Up 5 minutes 11/8/17 Wednesday</vt:lpstr>
      <vt:lpstr>Today Agenda</vt:lpstr>
      <vt:lpstr>Study Guide</vt:lpstr>
      <vt:lpstr>Station Activity-21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Check-5 minutes</dc:title>
  <dc:creator>ailbay</dc:creator>
  <cp:lastModifiedBy>TMSA</cp:lastModifiedBy>
  <cp:revision>3</cp:revision>
  <dcterms:created xsi:type="dcterms:W3CDTF">2006-08-16T00:00:00Z</dcterms:created>
  <dcterms:modified xsi:type="dcterms:W3CDTF">2017-11-08T12:29:24Z</dcterms:modified>
</cp:coreProperties>
</file>