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fc16d32e-f230-4154-bf3a-49de27c94eb2" TargetMode="External"/><Relationship Id="rId2" Type="http://schemas.openxmlformats.org/officeDocument/2006/relationships/hyperlink" Target="https://quizlet.com/122533948/protist-and-fungi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1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Warm Up 5 minutes </a:t>
            </a:r>
            <a:r>
              <a:rPr lang="en-US" smtClean="0"/>
              <a:t>11/9/17 Thursday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447800"/>
            <a:ext cx="8763000" cy="49530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The </a:t>
            </a:r>
            <a:r>
              <a:rPr lang="en-US" dirty="0"/>
              <a:t>organism shown below is</a:t>
            </a:r>
            <a:r>
              <a:rPr lang="en-US" dirty="0" smtClean="0"/>
              <a:t>…</a:t>
            </a:r>
          </a:p>
          <a:p>
            <a:pPr marL="514350" indent="-514350">
              <a:buAutoNum type="arabicParenR"/>
            </a:pPr>
            <a:endParaRPr lang="en-US" dirty="0"/>
          </a:p>
          <a:p>
            <a:pPr marL="514350" indent="-514350">
              <a:buAutoNum type="arabicParenR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Answer;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a </a:t>
            </a:r>
            <a:r>
              <a:rPr lang="en-US" i="1" dirty="0" smtClean="0">
                <a:solidFill>
                  <a:srgbClr val="FF0000"/>
                </a:solidFill>
              </a:rPr>
              <a:t>Euglena</a:t>
            </a:r>
          </a:p>
          <a:p>
            <a:r>
              <a:rPr lang="en-US" dirty="0" smtClean="0"/>
              <a:t>2)_____ long, </a:t>
            </a:r>
            <a:r>
              <a:rPr lang="en-US" dirty="0" err="1" smtClean="0"/>
              <a:t>whiplike</a:t>
            </a:r>
            <a:r>
              <a:rPr lang="en-US" dirty="0" smtClean="0"/>
              <a:t> </a:t>
            </a:r>
            <a:r>
              <a:rPr lang="en-US" dirty="0"/>
              <a:t>structure that </a:t>
            </a:r>
            <a:r>
              <a:rPr lang="en-US" dirty="0" smtClean="0"/>
              <a:t>helps organisms </a:t>
            </a:r>
            <a:r>
              <a:rPr lang="en-US" dirty="0"/>
              <a:t>move through moist or wet surroundings</a:t>
            </a:r>
            <a:r>
              <a:rPr lang="en-US" dirty="0" smtClean="0"/>
              <a:t>.</a:t>
            </a:r>
          </a:p>
          <a:p>
            <a:r>
              <a:rPr lang="en-US" sz="3600" b="1" dirty="0" smtClean="0"/>
              <a:t>Answer; </a:t>
            </a:r>
            <a:r>
              <a:rPr lang="en-US" sz="3600" b="1" dirty="0"/>
              <a:t>flagellum</a:t>
            </a:r>
            <a:endParaRPr lang="en-US" sz="36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209800"/>
            <a:ext cx="19907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95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Unit Test 30 minutes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Kahoot</a:t>
            </a:r>
            <a:r>
              <a:rPr lang="en-US" dirty="0" smtClean="0"/>
              <a:t>/ Quizlet Live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5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You are not allowed to go bathroom or leave the classroom until you finish your test. </a:t>
            </a:r>
          </a:p>
          <a:p>
            <a:r>
              <a:rPr lang="en-US" dirty="0" smtClean="0"/>
              <a:t>2) You cannot talk until everyone finish their test.</a:t>
            </a:r>
          </a:p>
          <a:p>
            <a:r>
              <a:rPr lang="en-US" dirty="0" smtClean="0"/>
              <a:t>3) If you don’t follow the rules you will get a 0 and you will write up level 3 </a:t>
            </a:r>
            <a:r>
              <a:rPr lang="en-US" dirty="0" err="1" smtClean="0"/>
              <a:t>conceptsis</a:t>
            </a:r>
            <a:r>
              <a:rPr lang="en-US" dirty="0" smtClean="0"/>
              <a:t>. (Academic dishonesty)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25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1) Go to </a:t>
            </a:r>
            <a:r>
              <a:rPr lang="en-US" dirty="0" smtClean="0">
                <a:hlinkClick r:id="rId2"/>
              </a:rPr>
              <a:t>www.socrative.com</a:t>
            </a:r>
            <a:endParaRPr lang="en-US" dirty="0" smtClean="0"/>
          </a:p>
          <a:p>
            <a:r>
              <a:rPr lang="en-US" dirty="0" smtClean="0"/>
              <a:t>2) Click student login</a:t>
            </a:r>
          </a:p>
          <a:p>
            <a:r>
              <a:rPr lang="en-US" dirty="0" smtClean="0"/>
              <a:t>3) Room name; </a:t>
            </a:r>
            <a:r>
              <a:rPr lang="en-US" sz="2400" dirty="0" smtClean="0"/>
              <a:t>BOSPHORUS/TEXASAM/UMAD/BERKELEY1/CALTECH1 </a:t>
            </a:r>
          </a:p>
          <a:p>
            <a:r>
              <a:rPr lang="en-US" dirty="0" smtClean="0"/>
              <a:t>4) You are going to use your </a:t>
            </a:r>
            <a:r>
              <a:rPr lang="en-US" dirty="0" err="1" smtClean="0"/>
              <a:t>plicker</a:t>
            </a:r>
            <a:r>
              <a:rPr lang="en-US" dirty="0" smtClean="0"/>
              <a:t> number as an student ID. </a:t>
            </a:r>
          </a:p>
          <a:p>
            <a:r>
              <a:rPr lang="en-US" dirty="0" smtClean="0"/>
              <a:t>5) After you finish you can go </a:t>
            </a:r>
            <a:r>
              <a:rPr lang="en-US" dirty="0" err="1" smtClean="0"/>
              <a:t>flocabulary</a:t>
            </a:r>
            <a:r>
              <a:rPr lang="en-US" dirty="0" smtClean="0"/>
              <a:t> or Brain Pop for extra credit work</a:t>
            </a:r>
            <a:r>
              <a:rPr lang="en-US" dirty="0" smtClean="0"/>
              <a:t>.(5 points addition to test score- </a:t>
            </a:r>
            <a:r>
              <a:rPr lang="en-US" dirty="0" smtClean="0"/>
              <a:t>(You are not allowed to take the </a:t>
            </a:r>
            <a:r>
              <a:rPr lang="en-US" dirty="0" smtClean="0"/>
              <a:t>test again-Same </a:t>
            </a:r>
            <a:r>
              <a:rPr lang="en-US" dirty="0" smtClean="0"/>
              <a:t>day)</a:t>
            </a:r>
          </a:p>
        </p:txBody>
      </p:sp>
    </p:spTree>
    <p:extLst>
      <p:ext uri="{BB962C8B-B14F-4D97-AF65-F5344CB8AC3E}">
        <p14:creationId xmlns:p14="http://schemas.microsoft.com/office/powerpoint/2010/main" val="21830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/ Quizlet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https://quizlet.com/122533948/protist-and-fungi-flash-cards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https://play.kahoot.it/#/?</a:t>
            </a:r>
            <a:r>
              <a:rPr lang="en-US" dirty="0" smtClean="0">
                <a:hlinkClick r:id="rId3"/>
              </a:rPr>
              <a:t>quizId=fc16d32e-f230-4154-bf3a-49de27c94eb2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193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5 minutes 11/9/17 Thursday</vt:lpstr>
      <vt:lpstr>Today Agenda</vt:lpstr>
      <vt:lpstr>Test Rules</vt:lpstr>
      <vt:lpstr>Test Procedures</vt:lpstr>
      <vt:lpstr>Kahoot/ Quizlet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5 minutes 11/9/17 Thursday</dc:title>
  <dc:creator>ailbay</dc:creator>
  <cp:lastModifiedBy>TMSA</cp:lastModifiedBy>
  <cp:revision>5</cp:revision>
  <dcterms:created xsi:type="dcterms:W3CDTF">2006-08-16T00:00:00Z</dcterms:created>
  <dcterms:modified xsi:type="dcterms:W3CDTF">2017-11-09T14:32:03Z</dcterms:modified>
</cp:coreProperties>
</file>