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05"/>
  </p:normalViewPr>
  <p:slideViewPr>
    <p:cSldViewPr snapToGrid="0" snapToObjects="1">
      <p:cViewPr>
        <p:scale>
          <a:sx n="94" d="100"/>
          <a:sy n="94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DD89C-A624-F547-A3C4-BA16ED5D8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7439E4-2369-3644-ABC0-BE3CB6411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E8164B-DE6F-C34E-B863-BDA4C885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9532C0-F2A5-614A-9A47-448292860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745196-6DE9-AD4D-B382-5B00EAC1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B199CB-3A68-7143-BA0B-9AB62A48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20FDEF-F2F7-7940-BFCE-985085F4E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5A59BD-1348-7F4F-B346-DA9F4E8F0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1DB097-3AC5-644A-9484-B0634E75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D97DCB-37C2-014A-9846-6E826061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82FAE95-55ED-2A43-ABE6-D04E87D259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F730F1-B4C4-634D-AEB6-1B91A2AD5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C8CDCD-10C4-E042-AA95-BC72376D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989BC7-35BE-854E-B769-1D0076B32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131762-330E-8744-A7B2-19540ED9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2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13E98-EA97-C14B-A2EA-1646D6B0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FE9DA8-69E0-A741-8597-19819F91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0CA546-D3F6-714F-986F-9D89B7F6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958EFE-3DBC-AE40-8EAF-29BF4252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1336A0-895F-A64F-8A5D-08EC5A41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AF441-02F3-784A-968A-38D389436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980450-E4BC-8C45-BB4E-CC63D3AA4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EDAECB-56A0-204F-815F-0E55392F5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69325F-3A3F-8140-8409-CB066AF4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D69207-B526-7646-B982-1C89ED83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5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395BBE-ABB5-654B-BE84-2CEF005E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BC0830-F326-994C-982E-ABB374D14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E0252F-3863-5D45-98EA-D77E8BA4C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368601-1320-A04A-8679-6DC3D114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BB063B-F1CB-F545-909D-B608BAB98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4692EA-DB7A-1D4F-81E3-E987E08A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7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782DDE-983C-C841-ACD3-594739C56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1C35B2-6BB9-A144-BEAE-E5F2C1E6F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D66A80-87E3-3C46-9CC7-0BC438435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057E627-FC88-3943-9419-9F1CB5223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05E71B5-AED5-894A-8217-E1124DC7F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C50E95D-AFFD-C045-8E6A-1770E5B85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CEF4F3F-1088-BD49-BFC3-D1BCB784D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6736F90-8AE2-574F-918F-8504D707A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8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05C821-E771-624D-8375-7FCBE7DF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92C1A9C-7626-C94C-BEB8-BF0C0333B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9AB8217-0A57-6E47-A156-BE5CB9F71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EAB46D-BC70-5A4B-846D-DE6B3816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3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963026-8A85-D14A-B109-BE35321F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7DC8421-84B7-874D-A97C-396C10AB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F63812D-BF0F-7D47-8921-EB4C1A38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AC28E-5ADE-214E-BFC3-B4685ABCC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63FF5C-F40F-7F4D-B1B3-5B38CE4B3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08AFA3-8261-E842-AD28-AD9B8DC7F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AE5D78-B644-5B47-842B-51659499E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A33A92-2F7A-934B-807A-F3DE1F31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622165-74F4-594D-9A92-B0CCE1C2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0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D5C83-0DC4-364B-A01A-2AD7E358C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BD0D214-EC36-014E-8546-564845043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039518F-6CF5-8F4A-913D-88A829D98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31459B-349A-C144-B881-3A302CE3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A34D89-A8A6-374E-885B-4AA16B9C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2826C8-F26D-BE41-93F5-FBEA1CF3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40DDE0-333A-274E-8F7B-61731B241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5CBC1D-ECCA-9340-90ED-E191C566E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13AC30-AA56-F44F-BE3D-B06499CF82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952A5-EDD9-2F41-8F40-0363D09480E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38743B-A13A-B641-AA73-1E0EBBAC6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3FB4CA-BBD7-984A-BE3C-5DF46340A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C9AB5-DDB2-CC48-A237-EC22958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GVBAHAsjJ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4 min 11/19/18 Monday (Write your science journal or piece of paper)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the steps of cell division. </a:t>
            </a:r>
          </a:p>
          <a:p>
            <a:pPr marL="0" indent="0">
              <a:buNone/>
            </a:pPr>
            <a:r>
              <a:rPr lang="en-US" dirty="0" smtClean="0"/>
              <a:t>Interphase *Preparation*</a:t>
            </a:r>
          </a:p>
          <a:p>
            <a:pPr marL="0" indent="0">
              <a:buNone/>
            </a:pPr>
            <a:r>
              <a:rPr lang="en-US" dirty="0" smtClean="0"/>
              <a:t>Prophase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Metaphase</a:t>
            </a:r>
            <a:br>
              <a:rPr lang="en-US" dirty="0"/>
            </a:br>
            <a:r>
              <a:rPr lang="en-US" dirty="0"/>
              <a:t>Anaphase</a:t>
            </a:r>
            <a:br>
              <a:rPr lang="en-US" dirty="0"/>
            </a:br>
            <a:r>
              <a:rPr lang="en-US" dirty="0" smtClean="0"/>
              <a:t>Telophase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Cytokinesis * Cytoplasm Division*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343B0-0D7B-AD49-85D7-59F6B43DC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CFC205-1AD5-D24B-B950-98A1D8319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1) Warm up 4 min </a:t>
            </a:r>
          </a:p>
          <a:p>
            <a:r>
              <a:rPr lang="en-US" sz="3600" dirty="0"/>
              <a:t>2) Video (Review for the Chapter 10 min)</a:t>
            </a:r>
          </a:p>
          <a:p>
            <a:r>
              <a:rPr lang="en-US" sz="3600" dirty="0"/>
              <a:t>3) </a:t>
            </a:r>
            <a:r>
              <a:rPr lang="en-US" sz="3600" dirty="0" err="1"/>
              <a:t>Plicker</a:t>
            </a:r>
            <a:r>
              <a:rPr lang="en-US" sz="3600" dirty="0"/>
              <a:t> (30 min)</a:t>
            </a:r>
          </a:p>
          <a:p>
            <a:r>
              <a:rPr lang="en-US" sz="3600" dirty="0"/>
              <a:t>Reminder</a:t>
            </a:r>
          </a:p>
          <a:p>
            <a:r>
              <a:rPr lang="en-US" sz="3600" dirty="0"/>
              <a:t>Chapter Test tomorrow</a:t>
            </a:r>
          </a:p>
          <a:p>
            <a:r>
              <a:rPr lang="en-US" sz="3600" dirty="0"/>
              <a:t>STEM FAIR STEP 4 due is tomorrow (No step 4 no display board) </a:t>
            </a:r>
          </a:p>
        </p:txBody>
      </p:sp>
    </p:spTree>
    <p:extLst>
      <p:ext uri="{BB962C8B-B14F-4D97-AF65-F5344CB8AC3E}">
        <p14:creationId xmlns:p14="http://schemas.microsoft.com/office/powerpoint/2010/main" val="428078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02A10F-CF8F-0749-A2B0-F3671B613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Video (11;52)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0E65E0-4671-704D-B9DC-8D00E83A7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https://www.youtube.com/watch?v=zGVBAHAsjJM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0CCF1C-B9E3-844B-88C0-79B6EC4A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Plicker</a:t>
            </a:r>
            <a:r>
              <a:rPr lang="en-US" dirty="0"/>
              <a:t> (Chapter Test Practice Questions)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7FB5E7-6130-4041-B935-41A54A09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87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11/19/18 Monday (Write your science journal or piece of paper) </vt:lpstr>
      <vt:lpstr>Today Agenda</vt:lpstr>
      <vt:lpstr>Video (11;52)  </vt:lpstr>
      <vt:lpstr>Plicker (Chapter Test Practice Questions)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Warm Up 4 min (Write a science Journal or piece of paper) </dc:title>
  <dc:creator>ahmet ilbay</dc:creator>
  <cp:lastModifiedBy>Ahmet ilbay</cp:lastModifiedBy>
  <cp:revision>5</cp:revision>
  <dcterms:created xsi:type="dcterms:W3CDTF">2018-11-19T01:50:55Z</dcterms:created>
  <dcterms:modified xsi:type="dcterms:W3CDTF">2018-11-19T18:29:36Z</dcterms:modified>
</cp:coreProperties>
</file>