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44A60-141E-4B4B-B6C3-31BF510611C2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EE1E8-A6B4-4E46-9E9D-583DA432A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2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EE1E8-A6B4-4E46-9E9D-583DA432A2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OsAbTi9tHw&amp;t=66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11/1/18 Thursday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534400" cy="3810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3600" b="1" dirty="0" smtClean="0"/>
              <a:t>Explain the process of mitosis.</a:t>
            </a:r>
          </a:p>
          <a:p>
            <a:r>
              <a:rPr lang="en-US" sz="3600" b="1" dirty="0" smtClean="0"/>
              <a:t>Answer; </a:t>
            </a:r>
          </a:p>
          <a:p>
            <a:endParaRPr lang="en-US" sz="36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8991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8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sz="2400" dirty="0" smtClean="0"/>
              <a:t>2) Content Practice Cell Cycle and Cell Division 10 min </a:t>
            </a:r>
          </a:p>
          <a:p>
            <a:r>
              <a:rPr lang="en-US" sz="3600" dirty="0" smtClean="0"/>
              <a:t>3) Video 5 min </a:t>
            </a:r>
          </a:p>
          <a:p>
            <a:r>
              <a:rPr lang="en-US" sz="3600" dirty="0" smtClean="0"/>
              <a:t>4) </a:t>
            </a:r>
            <a:r>
              <a:rPr lang="en-US" sz="3600" dirty="0" err="1" smtClean="0"/>
              <a:t>Plicker</a:t>
            </a:r>
            <a:r>
              <a:rPr lang="en-US" sz="3600" dirty="0" smtClean="0"/>
              <a:t> 25 min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27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r>
              <a:rPr lang="en-US" dirty="0"/>
              <a:t>Practice </a:t>
            </a:r>
            <a:r>
              <a:rPr lang="en-US" dirty="0" smtClean="0"/>
              <a:t>A (</a:t>
            </a:r>
            <a:r>
              <a:rPr lang="en-US" dirty="0"/>
              <a:t>page </a:t>
            </a:r>
            <a:r>
              <a:rPr lang="en-US" dirty="0" smtClean="0"/>
              <a:t>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cell cycle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sister chromatids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mitosis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cytokinesis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daughter cells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centromere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smtClean="0"/>
              <a:t>interphase</a:t>
            </a:r>
          </a:p>
          <a:p>
            <a:pPr marL="0" indent="0">
              <a:buNone/>
            </a:pPr>
            <a:r>
              <a:rPr lang="pt-BR" dirty="0"/>
              <a:t>8. identical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9</a:t>
            </a:r>
            <a:r>
              <a:rPr lang="pt-BR" dirty="0"/>
              <a:t>. unicellular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10</a:t>
            </a:r>
            <a:r>
              <a:rPr lang="pt-BR" dirty="0"/>
              <a:t>. multicellular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11</a:t>
            </a:r>
            <a:r>
              <a:rPr lang="pt-BR" dirty="0"/>
              <a:t>. no longer 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5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 </a:t>
            </a:r>
            <a:r>
              <a:rPr lang="en-US" dirty="0"/>
              <a:t>Practice </a:t>
            </a:r>
            <a:r>
              <a:rPr lang="en-US" dirty="0" smtClean="0"/>
              <a:t>B (</a:t>
            </a:r>
            <a:r>
              <a:rPr lang="en-US" dirty="0"/>
              <a:t>page 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1. interphase and the mitotic phase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interphase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mitotic phase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4. In </a:t>
            </a:r>
            <a:r>
              <a:rPr lang="en-US" sz="2400" dirty="0"/>
              <a:t>mitosis, the nucleus and its contents divide. In cytokinesis, the cytoplasm and its contents divide.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dirty="0"/>
              <a:t>. A chromosome is made of two sister chromatids attached at the center by a centromere.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</a:t>
            </a:r>
            <a:r>
              <a:rPr lang="en-US" sz="2400" dirty="0"/>
              <a:t>. Two daughter cells are produced at the end of the cell cycle. They are identical to each other and to the parent cell. The parent cell no longer exists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7. </a:t>
            </a:r>
            <a:r>
              <a:rPr lang="en-US" sz="2400" dirty="0" smtClean="0"/>
              <a:t>The </a:t>
            </a:r>
            <a:r>
              <a:rPr lang="en-US" sz="2400" dirty="0"/>
              <a:t>cell cycle allows some unicellular organisms to reproduce by producing two identical organisms from one parent organism.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8</a:t>
            </a:r>
            <a:r>
              <a:rPr lang="en-US" sz="2400" dirty="0"/>
              <a:t>. </a:t>
            </a:r>
            <a:r>
              <a:rPr lang="en-US" sz="2400" dirty="0" smtClean="0"/>
              <a:t>The </a:t>
            </a:r>
            <a:r>
              <a:rPr lang="en-US" sz="2400" dirty="0"/>
              <a:t>cell cycle allows multicellular organisms to produce more cells for growth, to replace cells, and to repair damage</a:t>
            </a:r>
          </a:p>
        </p:txBody>
      </p:sp>
    </p:spTree>
    <p:extLst>
      <p:ext uri="{BB962C8B-B14F-4D97-AF65-F5344CB8AC3E}">
        <p14:creationId xmlns:p14="http://schemas.microsoft.com/office/powerpoint/2010/main" val="77338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www.youtube.com/watch?v=pOsAbTi9tHw&amp;t=66s</a:t>
            </a:r>
            <a:endParaRPr lang="en-US" dirty="0" smtClean="0"/>
          </a:p>
          <a:p>
            <a:r>
              <a:rPr lang="en-US" dirty="0" smtClean="0"/>
              <a:t>(Mitosis Rap)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2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238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11/1/18 Thursday 4 min </vt:lpstr>
      <vt:lpstr>Today Agenda </vt:lpstr>
      <vt:lpstr>Content Practice A (page 13)</vt:lpstr>
      <vt:lpstr>Content Practice B (page 14) </vt:lpstr>
      <vt:lpstr>Video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11/1/18 Thursday 4 min </dc:title>
  <dc:creator>Ahmet ilbay</dc:creator>
  <cp:lastModifiedBy>Ahmet ilbay</cp:lastModifiedBy>
  <cp:revision>4</cp:revision>
  <dcterms:created xsi:type="dcterms:W3CDTF">2006-08-16T00:00:00Z</dcterms:created>
  <dcterms:modified xsi:type="dcterms:W3CDTF">2018-11-01T14:15:40Z</dcterms:modified>
</cp:coreProperties>
</file>