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989344&amp;source=live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6C0840-671C-6C45-9045-9363B3BF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Warm Up 4 min </a:t>
            </a:r>
            <a:r>
              <a:rPr lang="en-US" dirty="0" smtClean="0"/>
              <a:t>11/28/18 Wednesday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3F0624-6733-6746-BC24-0BD918893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) What would happen to the paramecium if the pond it lived in dried up? </a:t>
            </a:r>
            <a:r>
              <a:rPr lang="en-US" dirty="0" smtClean="0"/>
              <a:t>Explain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The paramecium would dry up and die. Like all cells, a paramecium is made mostly of water and needs water to survive.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89EEDAD-43A9-1A4C-86AF-8C3E1AD9D7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2" y="1825626"/>
            <a:ext cx="3886200" cy="38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3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1) Warm Up 4 min</a:t>
            </a:r>
          </a:p>
          <a:p>
            <a:pPr marL="0" indent="0">
              <a:buNone/>
            </a:pPr>
            <a:r>
              <a:rPr lang="en-US" dirty="0" smtClean="0"/>
              <a:t>2) Quizlet.com (Vocabulary Practice ) Learn 25 min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Quizzez</a:t>
            </a:r>
            <a:r>
              <a:rPr lang="en-US" dirty="0" smtClean="0"/>
              <a:t> (Classwork Assignment) 15 min </a:t>
            </a:r>
            <a:endParaRPr lang="en-US" dirty="0" smtClean="0"/>
          </a:p>
          <a:p>
            <a:r>
              <a:rPr lang="en-US" dirty="0" smtClean="0"/>
              <a:t>Students who needs to take their chapter test- Go to </a:t>
            </a:r>
            <a:r>
              <a:rPr lang="en-US" dirty="0" err="1" smtClean="0"/>
              <a:t>Socrative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Gursey</a:t>
            </a:r>
            <a:r>
              <a:rPr lang="en-US" dirty="0" smtClean="0"/>
              <a:t> (Malachi and </a:t>
            </a:r>
            <a:r>
              <a:rPr lang="en-US" dirty="0"/>
              <a:t>Ashlee </a:t>
            </a:r>
            <a:r>
              <a:rPr lang="en-US" dirty="0" smtClean="0"/>
              <a:t>)- </a:t>
            </a:r>
            <a:r>
              <a:rPr lang="en-US" dirty="0" err="1" smtClean="0"/>
              <a:t>Gurseytmsa</a:t>
            </a:r>
            <a:r>
              <a:rPr lang="en-US" dirty="0" smtClean="0"/>
              <a:t>(Room Name)</a:t>
            </a:r>
          </a:p>
          <a:p>
            <a:pPr marL="0" indent="0">
              <a:buNone/>
            </a:pPr>
            <a:r>
              <a:rPr lang="en-US" dirty="0" err="1" smtClean="0"/>
              <a:t>Bluford</a:t>
            </a:r>
            <a:r>
              <a:rPr lang="en-US" dirty="0" smtClean="0"/>
              <a:t> (Derrick) (</a:t>
            </a:r>
            <a:r>
              <a:rPr lang="en-US" dirty="0" err="1" smtClean="0"/>
              <a:t>Blufordtmsa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Darwin ( Madison G, </a:t>
            </a:r>
            <a:r>
              <a:rPr lang="en-US" dirty="0" err="1" smtClean="0"/>
              <a:t>Monseratte</a:t>
            </a:r>
            <a:r>
              <a:rPr lang="en-US" dirty="0" smtClean="0"/>
              <a:t>, </a:t>
            </a:r>
            <a:r>
              <a:rPr lang="en-US" dirty="0" err="1" smtClean="0"/>
              <a:t>Isiah</a:t>
            </a:r>
            <a:r>
              <a:rPr lang="en-US" dirty="0" smtClean="0"/>
              <a:t> L) </a:t>
            </a:r>
            <a:r>
              <a:rPr lang="en-US" dirty="0" err="1" smtClean="0"/>
              <a:t>Darwintmsa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Carver ( </a:t>
            </a:r>
            <a:r>
              <a:rPr lang="en-US" dirty="0" err="1" smtClean="0"/>
              <a:t>Isatu</a:t>
            </a:r>
            <a:r>
              <a:rPr lang="en-US" dirty="0" smtClean="0"/>
              <a:t>, Emma, Thomas, </a:t>
            </a:r>
            <a:r>
              <a:rPr lang="en-US" dirty="0" err="1"/>
              <a:t>Artaivian</a:t>
            </a:r>
            <a:r>
              <a:rPr lang="en-US" dirty="0" smtClean="0"/>
              <a:t>) </a:t>
            </a:r>
            <a:r>
              <a:rPr lang="en-US" dirty="0" err="1" smtClean="0"/>
              <a:t>Carvertmsa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McNair </a:t>
            </a:r>
            <a:r>
              <a:rPr lang="en-US" sz="2600" dirty="0" smtClean="0"/>
              <a:t>( Mario, </a:t>
            </a:r>
            <a:r>
              <a:rPr lang="en-US" sz="2600" dirty="0" err="1"/>
              <a:t>A'Azhanae</a:t>
            </a:r>
            <a:r>
              <a:rPr lang="en-US" sz="2600" dirty="0"/>
              <a:t> </a:t>
            </a:r>
            <a:r>
              <a:rPr lang="en-US" sz="2600" dirty="0" smtClean="0"/>
              <a:t>, Ashley, </a:t>
            </a:r>
            <a:r>
              <a:rPr lang="en-US" sz="2600" dirty="0" err="1" smtClean="0"/>
              <a:t>Kaleb</a:t>
            </a:r>
            <a:r>
              <a:rPr lang="en-US" sz="2600" dirty="0" smtClean="0"/>
              <a:t>, </a:t>
            </a:r>
            <a:r>
              <a:rPr lang="en-US" sz="2600" dirty="0" err="1" smtClean="0"/>
              <a:t>Anaiya</a:t>
            </a:r>
            <a:r>
              <a:rPr lang="en-US" sz="2600" dirty="0" smtClean="0"/>
              <a:t>)-</a:t>
            </a:r>
            <a:r>
              <a:rPr lang="en-US" sz="2600" dirty="0" err="1" smtClean="0"/>
              <a:t>Mcnairtmsa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Quizlet.com (Vocabulary 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Search </a:t>
            </a:r>
            <a:r>
              <a:rPr lang="en-US" b="1" dirty="0"/>
              <a:t>Mr. </a:t>
            </a:r>
            <a:r>
              <a:rPr lang="en-US" b="1" dirty="0" err="1"/>
              <a:t>Ilbay</a:t>
            </a:r>
            <a:endParaRPr lang="en-US" b="1" dirty="0"/>
          </a:p>
          <a:p>
            <a:r>
              <a:rPr lang="en-US" dirty="0" smtClean="0"/>
              <a:t>3) Click the one </a:t>
            </a:r>
            <a:r>
              <a:rPr lang="en-US" b="1" dirty="0"/>
              <a:t>Chapter 10 </a:t>
            </a:r>
            <a:r>
              <a:rPr lang="en-US" b="1" dirty="0" err="1"/>
              <a:t>Protist</a:t>
            </a:r>
            <a:r>
              <a:rPr lang="en-US" b="1" dirty="0"/>
              <a:t> and </a:t>
            </a:r>
            <a:r>
              <a:rPr lang="en-US" b="1" dirty="0" smtClean="0"/>
              <a:t>Fungi</a:t>
            </a:r>
          </a:p>
          <a:p>
            <a:r>
              <a:rPr lang="en-US" b="1" dirty="0" smtClean="0"/>
              <a:t>4) You are going to do Learn on the </a:t>
            </a:r>
            <a:r>
              <a:rPr lang="en-US" b="1" dirty="0" err="1" smtClean="0"/>
              <a:t>Quizlet</a:t>
            </a:r>
            <a:r>
              <a:rPr lang="en-US" b="1" dirty="0" smtClean="0"/>
              <a:t> , You can practice flashcard before </a:t>
            </a:r>
            <a:r>
              <a:rPr lang="en-US" b="1" smtClean="0"/>
              <a:t>this activity. </a:t>
            </a:r>
          </a:p>
          <a:p>
            <a:r>
              <a:rPr lang="en-US" b="1" dirty="0" smtClean="0"/>
              <a:t>5) You need to show me your progress on the system 100% progress or 16 mastered vocabulary.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(Dependent Classwork)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will be 15 multiple choice questions. </a:t>
            </a:r>
            <a:endParaRPr lang="en-US" dirty="0"/>
          </a:p>
          <a:p>
            <a:pPr fontAlgn="ctr"/>
            <a:r>
              <a:rPr lang="en-US" dirty="0" smtClean="0"/>
              <a:t>Use </a:t>
            </a:r>
            <a:r>
              <a:rPr lang="en-US" dirty="0"/>
              <a:t>any device to open</a:t>
            </a:r>
          </a:p>
          <a:p>
            <a:pPr fontAlgn="ctr"/>
            <a:r>
              <a:rPr lang="en-US" dirty="0" smtClean="0">
                <a:hlinkClick r:id="rId2"/>
              </a:rPr>
              <a:t>join.quizizz.com</a:t>
            </a:r>
            <a:endParaRPr lang="en-US" dirty="0" smtClean="0"/>
          </a:p>
          <a:p>
            <a:pPr fontAlgn="ctr"/>
            <a:r>
              <a:rPr lang="en-US" dirty="0" smtClean="0"/>
              <a:t>Wait for code.</a:t>
            </a:r>
          </a:p>
          <a:p>
            <a:pPr fontAlgn="ctr"/>
            <a:r>
              <a:rPr lang="en-US" dirty="0" smtClean="0"/>
              <a:t>No nickname is allowed or second try. (Nickname will get automatically 0) </a:t>
            </a:r>
          </a:p>
          <a:p>
            <a:pPr fontAlgn="ctr"/>
            <a:r>
              <a:rPr lang="en-US" dirty="0" err="1" smtClean="0"/>
              <a:t>Ohh</a:t>
            </a:r>
            <a:r>
              <a:rPr lang="en-US" dirty="0" smtClean="0"/>
              <a:t> Mr. </a:t>
            </a:r>
            <a:r>
              <a:rPr lang="en-US" dirty="0" err="1" smtClean="0"/>
              <a:t>Ilbay</a:t>
            </a:r>
            <a:r>
              <a:rPr lang="en-US" dirty="0" smtClean="0"/>
              <a:t> I </a:t>
            </a:r>
            <a:r>
              <a:rPr lang="en-US" dirty="0" smtClean="0"/>
              <a:t>accidentally </a:t>
            </a:r>
            <a:r>
              <a:rPr lang="en-US" dirty="0" smtClean="0"/>
              <a:t>sign out I started again is not acceptable. </a:t>
            </a:r>
          </a:p>
          <a:p>
            <a:pPr fontAlgn="ctr"/>
            <a:r>
              <a:rPr lang="en-US" dirty="0" smtClean="0"/>
              <a:t>Good Luck.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216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11/28/18 Wednesday </vt:lpstr>
      <vt:lpstr>Today Agenda</vt:lpstr>
      <vt:lpstr>Quizlet.com (Vocabulary Practice)</vt:lpstr>
      <vt:lpstr>Quizizz (Dependent Classwork)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11/28/18 Wednesday </dc:title>
  <dc:creator>Ahmet ilbay</dc:creator>
  <cp:lastModifiedBy>Ahmet ilbay</cp:lastModifiedBy>
  <cp:revision>8</cp:revision>
  <dcterms:created xsi:type="dcterms:W3CDTF">2006-08-16T00:00:00Z</dcterms:created>
  <dcterms:modified xsi:type="dcterms:W3CDTF">2018-11-28T17:20:55Z</dcterms:modified>
</cp:coreProperties>
</file>