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rainpop.com/science/cellularlifeandgenetics/mitosis/fyi/" TargetMode="External"/><Relationship Id="rId3" Type="http://schemas.openxmlformats.org/officeDocument/2006/relationships/hyperlink" Target="https://www.brainpop.com/science/cellularlifeandgenetics/mitosis/quiz/?mode=review" TargetMode="External"/><Relationship Id="rId7" Type="http://schemas.openxmlformats.org/officeDocument/2006/relationships/hyperlink" Target="https://www.brainpop.com/science/cellularlifeandgenetics/mitosis/newsela/" TargetMode="External"/><Relationship Id="rId2" Type="http://schemas.openxmlformats.org/officeDocument/2006/relationships/hyperlink" Target="https://www.brainpop.com/science/cellularlifeandgenetics/mitosi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rainpop.com/science/cellularlifeandgenetics/mitosis/activity/?onlyShow=vocabulary" TargetMode="External"/><Relationship Id="rId5" Type="http://schemas.openxmlformats.org/officeDocument/2006/relationships/hyperlink" Target="https://www.brainpop.com/make-a-movie/?topic=118" TargetMode="External"/><Relationship Id="rId4" Type="http://schemas.openxmlformats.org/officeDocument/2006/relationships/hyperlink" Target="https://www.brainpop.com/make-a-map/?topic=/science/cellularlifeandgenetics/mitosi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kahoot.it/#/?quizId=96d26dde-4a34-48a3-9e9e-0f1ff9794dd6" TargetMode="External"/><Relationship Id="rId2" Type="http://schemas.openxmlformats.org/officeDocument/2006/relationships/hyperlink" Target="https://quizlet.com/299340504/mitosis-flash-card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143000"/>
          </a:xfrm>
        </p:spPr>
        <p:txBody>
          <a:bodyPr/>
          <a:lstStyle/>
          <a:p>
            <a:r>
              <a:rPr lang="en-US" dirty="0" smtClean="0"/>
              <a:t>Warm Up 4 min 10/2/18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543800" cy="4343400"/>
          </a:xfrm>
        </p:spPr>
        <p:txBody>
          <a:bodyPr/>
          <a:lstStyle/>
          <a:p>
            <a:r>
              <a:rPr lang="en-US" dirty="0" smtClean="0"/>
              <a:t>1)What is the purpose of cell division for one cell organism?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 Reproduction </a:t>
            </a:r>
          </a:p>
          <a:p>
            <a:r>
              <a:rPr lang="en-US" dirty="0" smtClean="0"/>
              <a:t>2)What is the purpose of cell division for multicellular organism?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 Growth, Repair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351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Brain Pop Activity 30 min 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Kahoot</a:t>
            </a:r>
            <a:r>
              <a:rPr lang="en-US" dirty="0" smtClean="0"/>
              <a:t>/ </a:t>
            </a:r>
            <a:r>
              <a:rPr lang="en-US" dirty="0" err="1" smtClean="0"/>
              <a:t>Quizlet</a:t>
            </a:r>
            <a:r>
              <a:rPr lang="en-US" dirty="0" smtClean="0"/>
              <a:t> Live 10 min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694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 (Mitosis) 30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Instructions</a:t>
            </a:r>
            <a:r>
              <a:rPr lang="en-US" dirty="0" smtClean="0"/>
              <a:t>: You </a:t>
            </a:r>
            <a:r>
              <a:rPr lang="en-US" dirty="0"/>
              <a:t>can pick one of the 5 assignment to get 100.(Each assignment worth 20 points)</a:t>
            </a:r>
          </a:p>
          <a:p>
            <a:r>
              <a:rPr lang="en-US" dirty="0">
                <a:hlinkClick r:id="rId2"/>
              </a:rPr>
              <a:t>Mitosis </a:t>
            </a:r>
            <a:r>
              <a:rPr lang="en-US" dirty="0" smtClean="0">
                <a:hlinkClick r:id="rId2"/>
              </a:rPr>
              <a:t>Movie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Mitosis </a:t>
            </a:r>
            <a:r>
              <a:rPr lang="en-US" dirty="0">
                <a:hlinkClick r:id="rId3"/>
              </a:rPr>
              <a:t>Movie Quiz (review</a:t>
            </a:r>
            <a:r>
              <a:rPr lang="en-US" dirty="0" smtClean="0">
                <a:hlinkClick r:id="rId3"/>
              </a:rPr>
              <a:t>)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Mitosis Map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Mitosis </a:t>
            </a:r>
            <a:r>
              <a:rPr lang="en-US" dirty="0">
                <a:hlinkClick r:id="rId5"/>
              </a:rPr>
              <a:t>Movie </a:t>
            </a:r>
            <a:r>
              <a:rPr lang="en-US" dirty="0" smtClean="0">
                <a:hlinkClick r:id="rId5"/>
              </a:rPr>
              <a:t>Project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Mitosis Vocabulary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Mitosis </a:t>
            </a:r>
            <a:r>
              <a:rPr lang="en-US" dirty="0" err="1" smtClean="0">
                <a:hlinkClick r:id="rId7"/>
              </a:rPr>
              <a:t>Newsela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Mitosis </a:t>
            </a:r>
            <a:r>
              <a:rPr lang="en-US" dirty="0">
                <a:hlinkClick r:id="rId8"/>
              </a:rPr>
              <a:t>FYI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00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/ </a:t>
            </a:r>
            <a:r>
              <a:rPr lang="en-US" dirty="0" err="1" smtClean="0"/>
              <a:t>Quizlet</a:t>
            </a:r>
            <a:r>
              <a:rPr lang="en-US" dirty="0" smtClean="0"/>
              <a:t>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https://quizlet.com/299340504/mitosis-flash-cards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>
                <a:hlinkClick r:id="rId3"/>
              </a:rPr>
              <a:t>https://play.kahoot.it</a:t>
            </a:r>
            <a:r>
              <a:rPr lang="en-US">
                <a:hlinkClick r:id="rId3"/>
              </a:rPr>
              <a:t>/#/?</a:t>
            </a:r>
            <a:r>
              <a:rPr lang="en-US" smtClean="0">
                <a:hlinkClick r:id="rId3"/>
              </a:rPr>
              <a:t>quizId=96d26dde-4a34-48a3-9e9e-0f1ff9794dd6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27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118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Up 4 min 10/2/18</vt:lpstr>
      <vt:lpstr>Today Agenda</vt:lpstr>
      <vt:lpstr>Brain Pop (Mitosis) 30 min </vt:lpstr>
      <vt:lpstr>Kahoot/ Quizlet Live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10/2/18</dc:title>
  <dc:creator>Ahmet ilbay</dc:creator>
  <cp:lastModifiedBy>Ahmet ilbay</cp:lastModifiedBy>
  <cp:revision>3</cp:revision>
  <dcterms:created xsi:type="dcterms:W3CDTF">2006-08-16T00:00:00Z</dcterms:created>
  <dcterms:modified xsi:type="dcterms:W3CDTF">2018-11-01T16:04:00Z</dcterms:modified>
</cp:coreProperties>
</file>