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xDo4hxQhc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838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Warm Up 4 min 11/6/18 Tuesday Write the order of Meiosis 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696200" cy="5257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2822"/>
            <a:ext cx="9144000" cy="5768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463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Lesson Outline 10 min </a:t>
            </a:r>
          </a:p>
          <a:p>
            <a:r>
              <a:rPr lang="en-US" dirty="0" smtClean="0"/>
              <a:t>3) Video 7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23 min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41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Autofit/>
          </a:bodyPr>
          <a:lstStyle/>
          <a:p>
            <a:r>
              <a:rPr lang="en-US" sz="2800" dirty="0"/>
              <a:t>Lesson Outline for Teaching Lesson 1: Sexual Reproduction and Meiosis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5625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A. What is sexual reproduction?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u="sng" dirty="0"/>
              <a:t>Sexual reproduction</a:t>
            </a:r>
            <a:r>
              <a:rPr lang="en-US" dirty="0"/>
              <a:t> produces an offspring when genetic materials from two different sex cells combine.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The female sex cell, a(n) </a:t>
            </a:r>
            <a:r>
              <a:rPr lang="en-US" b="1" u="sng" dirty="0"/>
              <a:t>egg</a:t>
            </a:r>
            <a:r>
              <a:rPr lang="en-US" dirty="0"/>
              <a:t>, forms in an ovary.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b. </a:t>
            </a:r>
            <a:r>
              <a:rPr lang="en-US" dirty="0"/>
              <a:t>The male sex cell, a(n) </a:t>
            </a:r>
            <a:r>
              <a:rPr lang="en-US" b="1" u="sng" dirty="0"/>
              <a:t>sperm</a:t>
            </a:r>
            <a:r>
              <a:rPr lang="en-US" dirty="0"/>
              <a:t>, forms in a testis.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During a process called </a:t>
            </a:r>
            <a:r>
              <a:rPr lang="en-US" b="1" u="sng" dirty="0"/>
              <a:t>fertilization</a:t>
            </a:r>
            <a:r>
              <a:rPr lang="en-US" dirty="0"/>
              <a:t>, an egg cell and a sperm cell join together. The new cell that forms is called a(n) </a:t>
            </a:r>
            <a:r>
              <a:rPr lang="en-US" b="1" u="sng" dirty="0"/>
              <a:t>zygote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B</a:t>
            </a:r>
            <a:r>
              <a:rPr lang="en-US" b="1" dirty="0"/>
              <a:t>. Diploid Cells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Organisms that reproduce sexually make two kinds of cells—</a:t>
            </a:r>
            <a:r>
              <a:rPr lang="en-US" b="1" u="sng" dirty="0"/>
              <a:t>body</a:t>
            </a:r>
            <a:r>
              <a:rPr lang="en-US" dirty="0"/>
              <a:t> cells and sex cells.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Body cells are </a:t>
            </a:r>
            <a:r>
              <a:rPr lang="en-US" b="1" u="sng" dirty="0"/>
              <a:t>diploid</a:t>
            </a:r>
            <a:r>
              <a:rPr lang="en-US" dirty="0"/>
              <a:t>; they have pairs of chromosomes.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If a zygote has too many or too few </a:t>
            </a:r>
            <a:r>
              <a:rPr lang="en-US" b="1" u="sng" dirty="0"/>
              <a:t>chromosomes</a:t>
            </a:r>
            <a:r>
              <a:rPr lang="en-US" dirty="0"/>
              <a:t>, it will not develop properly.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Different organisms have different </a:t>
            </a:r>
            <a:r>
              <a:rPr lang="en-US" b="1" u="sng" dirty="0"/>
              <a:t>numbers</a:t>
            </a:r>
            <a:r>
              <a:rPr lang="en-US" dirty="0"/>
              <a:t> of chromosomes.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b="1" u="sng" dirty="0"/>
              <a:t>Homologous chromosomes </a:t>
            </a:r>
            <a:r>
              <a:rPr lang="en-US" dirty="0"/>
              <a:t>are pairs of chromosomes that have genes for the same traits arranged in the same order.</a:t>
            </a:r>
          </a:p>
        </p:txBody>
      </p:sp>
    </p:spTree>
    <p:extLst>
      <p:ext uri="{BB962C8B-B14F-4D97-AF65-F5344CB8AC3E}">
        <p14:creationId xmlns:p14="http://schemas.microsoft.com/office/powerpoint/2010/main" val="389804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0"/>
            <a:ext cx="9133114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C. Haploid Cells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1. Sex </a:t>
            </a:r>
            <a:r>
              <a:rPr lang="en-US" dirty="0"/>
              <a:t>cells are </a:t>
            </a:r>
            <a:r>
              <a:rPr lang="en-US" b="1" u="sng" dirty="0"/>
              <a:t>haploid</a:t>
            </a:r>
            <a:r>
              <a:rPr lang="en-US" dirty="0"/>
              <a:t>; they have only one chromosome from each pair of chromosomes.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/>
              <a:t>In </a:t>
            </a:r>
            <a:r>
              <a:rPr lang="en-US" b="1" u="sng" dirty="0"/>
              <a:t>meiosis</a:t>
            </a:r>
            <a:r>
              <a:rPr lang="en-US" dirty="0"/>
              <a:t>, one diploid cell divides and makes four haploid cells.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</a:t>
            </a:r>
            <a:r>
              <a:rPr lang="en-US" b="1" dirty="0"/>
              <a:t>. The Phases of Meiosis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1.Meiosis </a:t>
            </a:r>
            <a:r>
              <a:rPr lang="en-US" dirty="0"/>
              <a:t>involves two divisions of the nucleus and the </a:t>
            </a:r>
            <a:r>
              <a:rPr lang="en-US" b="1" u="sng" dirty="0"/>
              <a:t>cytoplasm</a:t>
            </a:r>
            <a:r>
              <a:rPr lang="en-US" dirty="0"/>
              <a:t>. These divisions, known as meiosis I and meiosis II, result in four haploid cells.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During </a:t>
            </a:r>
            <a:r>
              <a:rPr lang="en-US" b="1" u="sng" dirty="0"/>
              <a:t>interphase</a:t>
            </a:r>
            <a:r>
              <a:rPr lang="en-US" dirty="0"/>
              <a:t>, the reproductive cell grows and duplicates its chromosomes.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During meiosis I, each pair of duplicated homologous chromosomes </a:t>
            </a:r>
            <a:r>
              <a:rPr lang="en-US" b="1" u="sng" dirty="0"/>
              <a:t>separates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After meiosis I, the two cells formed during this stage go through a second division of the </a:t>
            </a:r>
            <a:r>
              <a:rPr lang="en-US" b="1" u="sng" dirty="0"/>
              <a:t>nucleus</a:t>
            </a:r>
            <a:r>
              <a:rPr lang="en-US" dirty="0"/>
              <a:t> and cytoplasm called meiosis II. During meiosis II, sister </a:t>
            </a:r>
            <a:r>
              <a:rPr lang="en-US" b="1" u="sng" dirty="0"/>
              <a:t>chromatids</a:t>
            </a:r>
            <a:r>
              <a:rPr lang="en-US" dirty="0"/>
              <a:t> separate to produce four haploid cells.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E</a:t>
            </a:r>
            <a:r>
              <a:rPr lang="en-US" b="1" dirty="0"/>
              <a:t>. Why is meiosis important?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1.Meiosis </a:t>
            </a:r>
            <a:r>
              <a:rPr lang="en-US" dirty="0"/>
              <a:t>forms sex cells with the correct haploid number of </a:t>
            </a:r>
            <a:r>
              <a:rPr lang="en-US" b="1" u="sng" dirty="0"/>
              <a:t>chromosomes</a:t>
            </a:r>
            <a:r>
              <a:rPr lang="en-US" dirty="0"/>
              <a:t>. This maintains the correct </a:t>
            </a:r>
            <a:r>
              <a:rPr lang="en-US" b="1" u="sng" dirty="0"/>
              <a:t>diploid</a:t>
            </a:r>
            <a:r>
              <a:rPr lang="en-US" dirty="0"/>
              <a:t> number of chromosomes in organisms when sex cells join.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Meiosis creates genetic variation by producing </a:t>
            </a:r>
            <a:r>
              <a:rPr lang="en-US" b="1" u="sng" dirty="0"/>
              <a:t>haploid</a:t>
            </a:r>
            <a:r>
              <a:rPr lang="en-US" dirty="0"/>
              <a:t> cells.</a:t>
            </a:r>
          </a:p>
        </p:txBody>
      </p:sp>
    </p:spTree>
    <p:extLst>
      <p:ext uri="{BB962C8B-B14F-4D97-AF65-F5344CB8AC3E}">
        <p14:creationId xmlns:p14="http://schemas.microsoft.com/office/powerpoint/2010/main" val="3945111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7239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F. How do mitosis and meiosis differ?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/>
              <a:t>1</a:t>
            </a:r>
            <a:r>
              <a:rPr lang="en-US" sz="2400" dirty="0"/>
              <a:t>. During </a:t>
            </a:r>
            <a:r>
              <a:rPr lang="en-US" sz="2400" b="1" u="sng" dirty="0"/>
              <a:t>mitosis</a:t>
            </a:r>
            <a:r>
              <a:rPr lang="en-US" sz="2400" dirty="0"/>
              <a:t> and cell division, a body cell and its nucleus divide once and produce two identical cells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2. During </a:t>
            </a:r>
            <a:r>
              <a:rPr lang="en-US" sz="2400" b="1" u="sng" dirty="0"/>
              <a:t>meiosis</a:t>
            </a:r>
            <a:r>
              <a:rPr lang="en-US" sz="2400" dirty="0"/>
              <a:t>, a reproductive cell and its nucleus divide twice and produce four cells––two pairs of identical haploid cells.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G</a:t>
            </a:r>
            <a:r>
              <a:rPr lang="en-US" sz="2400" b="1" dirty="0"/>
              <a:t>. Advantages of Sexual Reproduction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/>
              <a:t>1</a:t>
            </a:r>
            <a:r>
              <a:rPr lang="en-US" sz="2400" dirty="0"/>
              <a:t>. Sexual reproduction produces </a:t>
            </a:r>
            <a:r>
              <a:rPr lang="en-US" sz="2400" b="1" u="sng" dirty="0"/>
              <a:t>offspring</a:t>
            </a:r>
            <a:r>
              <a:rPr lang="en-US" sz="2400" dirty="0"/>
              <a:t> that have a new combination of DNA. This results in genetic </a:t>
            </a:r>
            <a:r>
              <a:rPr lang="en-US" sz="2400" b="1" u="sng" dirty="0"/>
              <a:t>variation</a:t>
            </a:r>
            <a:r>
              <a:rPr lang="en-US" sz="2400" dirty="0"/>
              <a:t> among individuals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en-US" sz="2400" dirty="0"/>
              <a:t>. Genetic variation gives individuals within a population slight differences that might be an advantage if the </a:t>
            </a:r>
            <a:r>
              <a:rPr lang="en-US" sz="2400" b="1" u="sng" dirty="0"/>
              <a:t>environment</a:t>
            </a:r>
            <a:r>
              <a:rPr lang="en-US" sz="2400" dirty="0"/>
              <a:t> changes.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</a:t>
            </a:r>
            <a:r>
              <a:rPr lang="en-US" sz="2400" dirty="0"/>
              <a:t>. </a:t>
            </a:r>
            <a:r>
              <a:rPr lang="en-US" sz="2400" b="1" u="sng" dirty="0"/>
              <a:t>Selective</a:t>
            </a:r>
            <a:r>
              <a:rPr lang="en-US" sz="2400" dirty="0"/>
              <a:t> breeding has been used to develop desirable traits in plants and animals.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H</a:t>
            </a:r>
            <a:r>
              <a:rPr lang="en-US" sz="2400" b="1" dirty="0"/>
              <a:t>. Disadvantages of Sexual Reproduction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000" dirty="0" smtClean="0"/>
              <a:t>1</a:t>
            </a:r>
            <a:r>
              <a:rPr lang="en-US" sz="2000" dirty="0"/>
              <a:t>. One disadvantage of sexual reproduction is that organisms have to grow and develop until they are mature enough to produce </a:t>
            </a:r>
            <a:r>
              <a:rPr lang="en-US" sz="2000" b="1" u="sng" dirty="0"/>
              <a:t>sex</a:t>
            </a:r>
            <a:r>
              <a:rPr lang="en-US" sz="2000" dirty="0"/>
              <a:t> cells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/>
              <a:t>2. Another disadvantage is that searching for a mate takes time and energy and might expose individuals to predators, </a:t>
            </a:r>
            <a:r>
              <a:rPr lang="en-US" sz="2000" b="1" u="sng" dirty="0"/>
              <a:t>diseases</a:t>
            </a:r>
            <a:r>
              <a:rPr lang="en-US" sz="2000" dirty="0"/>
              <a:t>, or harsh environmental conditions.</a:t>
            </a:r>
          </a:p>
        </p:txBody>
      </p:sp>
    </p:spTree>
    <p:extLst>
      <p:ext uri="{BB962C8B-B14F-4D97-AF65-F5344CB8AC3E}">
        <p14:creationId xmlns:p14="http://schemas.microsoft.com/office/powerpoint/2010/main" val="4028086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6;45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www.youtube.com/watch?v=uxDo4hxQhcs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711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r>
              <a:rPr lang="en-US" dirty="0" smtClean="0"/>
              <a:t>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17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588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Warm Up 4 min 11/6/18 Tuesday Write the order of Meiosis  </vt:lpstr>
      <vt:lpstr>Today Agenda</vt:lpstr>
      <vt:lpstr>Lesson Outline for Teaching Lesson 1: Sexual Reproduction and Meiosis</vt:lpstr>
      <vt:lpstr>PowerPoint Presentation</vt:lpstr>
      <vt:lpstr>PowerPoint Presentation</vt:lpstr>
      <vt:lpstr>Video 6;45 min</vt:lpstr>
      <vt:lpstr>Plicker 23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11/6/18 Tuesday Write the order of Meiosis  </dc:title>
  <dc:creator>Ahmet ilbay</dc:creator>
  <cp:lastModifiedBy>Ahmet ilbay</cp:lastModifiedBy>
  <cp:revision>3</cp:revision>
  <dcterms:created xsi:type="dcterms:W3CDTF">2006-08-16T00:00:00Z</dcterms:created>
  <dcterms:modified xsi:type="dcterms:W3CDTF">2018-11-06T13:26:27Z</dcterms:modified>
</cp:coreProperties>
</file>