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izlet.com/" TargetMode="External"/><Relationship Id="rId2" Type="http://schemas.openxmlformats.org/officeDocument/2006/relationships/hyperlink" Target="https://quizlet.com/_5krd8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join?gc=136785&amp;source=liveDashboard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612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4 min 11/7/ 18 </a:t>
            </a:r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458200" cy="5334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What is the difference between mitosis and meiosis? </a:t>
            </a:r>
          </a:p>
          <a:p>
            <a:r>
              <a:rPr lang="en-US" dirty="0" smtClean="0"/>
              <a:t>Answer; </a:t>
            </a:r>
            <a:r>
              <a:rPr lang="en-US" dirty="0"/>
              <a:t> </a:t>
            </a:r>
            <a:endParaRPr lang="en-US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Mitosis have one cell division </a:t>
            </a:r>
            <a:r>
              <a:rPr lang="en-US" b="1" dirty="0">
                <a:solidFill>
                  <a:srgbClr val="FF0000"/>
                </a:solidFill>
              </a:rPr>
              <a:t>produce </a:t>
            </a:r>
            <a:r>
              <a:rPr lang="en-US" b="1" dirty="0" smtClean="0">
                <a:solidFill>
                  <a:srgbClr val="FF0000"/>
                </a:solidFill>
              </a:rPr>
              <a:t>two identical diploid (2n) somatic (body) cell.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Meiosis have two </a:t>
            </a:r>
            <a:r>
              <a:rPr lang="en-US" b="1" dirty="0">
                <a:solidFill>
                  <a:srgbClr val="FF0000"/>
                </a:solidFill>
              </a:rPr>
              <a:t>cell division produce </a:t>
            </a:r>
            <a:r>
              <a:rPr lang="en-US" b="1" dirty="0" smtClean="0">
                <a:solidFill>
                  <a:srgbClr val="FF0000"/>
                </a:solidFill>
              </a:rPr>
              <a:t>four different haploid(n) germ(sex) cell.</a:t>
            </a:r>
          </a:p>
        </p:txBody>
      </p:sp>
    </p:spTree>
    <p:extLst>
      <p:ext uri="{BB962C8B-B14F-4D97-AF65-F5344CB8AC3E}">
        <p14:creationId xmlns:p14="http://schemas.microsoft.com/office/powerpoint/2010/main" val="297536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Quizlet</a:t>
            </a:r>
            <a:r>
              <a:rPr lang="en-US" dirty="0" smtClean="0"/>
              <a:t> Study </a:t>
            </a:r>
            <a:r>
              <a:rPr lang="en-US" dirty="0" smtClean="0"/>
              <a:t>20 </a:t>
            </a:r>
            <a:r>
              <a:rPr lang="en-US" dirty="0" smtClean="0"/>
              <a:t>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Quizzez</a:t>
            </a:r>
            <a:r>
              <a:rPr lang="en-US" dirty="0" smtClean="0"/>
              <a:t> (New and Fun </a:t>
            </a:r>
            <a:r>
              <a:rPr lang="en-US" dirty="0" smtClean="0"/>
              <a:t>Website)20min-For </a:t>
            </a:r>
            <a:r>
              <a:rPr lang="en-US" dirty="0" smtClean="0"/>
              <a:t>grade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30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Quizlet</a:t>
            </a:r>
            <a:r>
              <a:rPr lang="en-US" dirty="0" smtClean="0"/>
              <a:t> </a:t>
            </a:r>
            <a:r>
              <a:rPr lang="en-US" dirty="0" smtClean="0"/>
              <a:t>20 </a:t>
            </a:r>
            <a:r>
              <a:rPr lang="en-US" dirty="0" smtClean="0"/>
              <a:t>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25908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https://quizlet.com/_</a:t>
            </a:r>
            <a:r>
              <a:rPr lang="en-US" dirty="0" smtClean="0">
                <a:hlinkClick r:id="rId2"/>
              </a:rPr>
              <a:t>5krd8k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smtClean="0">
                <a:hlinkClick r:id="rId3"/>
              </a:rPr>
              <a:t>www.quizlet.com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Click search button and </a:t>
            </a:r>
            <a:r>
              <a:rPr lang="en-US" dirty="0" smtClean="0"/>
              <a:t>(DON’T TRY TO SIGN IN- Waste time) </a:t>
            </a:r>
            <a:endParaRPr lang="en-US" dirty="0" smtClean="0"/>
          </a:p>
          <a:p>
            <a:r>
              <a:rPr lang="en-US" b="1" dirty="0"/>
              <a:t>Sexual Reproduction and Meiosis </a:t>
            </a:r>
            <a:r>
              <a:rPr lang="en-US" b="1" dirty="0" err="1" smtClean="0"/>
              <a:t>Mr.Ilbay</a:t>
            </a:r>
            <a:endParaRPr lang="en-US" b="1" dirty="0" smtClean="0"/>
          </a:p>
          <a:p>
            <a:r>
              <a:rPr lang="en-US" b="1" dirty="0" smtClean="0"/>
              <a:t>You have only one assignment on the </a:t>
            </a:r>
            <a:r>
              <a:rPr lang="en-US" b="1" dirty="0" err="1" smtClean="0"/>
              <a:t>Quizlet</a:t>
            </a:r>
            <a:r>
              <a:rPr lang="en-US" b="1" dirty="0" smtClean="0"/>
              <a:t>. Do learn and make 100 progress. (This is for practice not for grade)  </a:t>
            </a:r>
          </a:p>
          <a:p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" y="3581400"/>
            <a:ext cx="8893629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585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Quizzez</a:t>
            </a:r>
            <a:r>
              <a:rPr lang="en-US" dirty="0" smtClean="0"/>
              <a:t>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ctr"/>
            <a:r>
              <a:rPr lang="en-US" dirty="0"/>
              <a:t>1. Use any device to open</a:t>
            </a:r>
          </a:p>
          <a:p>
            <a:pPr fontAlgn="ctr"/>
            <a:r>
              <a:rPr lang="en-US" dirty="0">
                <a:hlinkClick r:id="rId2"/>
              </a:rPr>
              <a:t>join.quizizz.com</a:t>
            </a:r>
            <a:endParaRPr lang="en-US" dirty="0"/>
          </a:p>
          <a:p>
            <a:pPr fontAlgn="ctr"/>
            <a:r>
              <a:rPr lang="en-US" dirty="0"/>
              <a:t>2. Enter game </a:t>
            </a:r>
            <a:r>
              <a:rPr lang="en-US" dirty="0" smtClean="0"/>
              <a:t>code</a:t>
            </a:r>
          </a:p>
          <a:p>
            <a:pPr fontAlgn="ctr"/>
            <a:endParaRPr lang="en-US" dirty="0"/>
          </a:p>
          <a:p>
            <a:pPr fontAlgn="ctr"/>
            <a:r>
              <a:rPr lang="en-US" dirty="0" smtClean="0"/>
              <a:t>You put your last name then first name (Grade purpose)</a:t>
            </a:r>
          </a:p>
          <a:p>
            <a:pPr fontAlgn="ctr"/>
            <a:r>
              <a:rPr lang="en-US" dirty="0" smtClean="0"/>
              <a:t>No nickname (nickname will get 0 )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3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132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Warm Up 4 min 11/7/ 18 Wednesday</vt:lpstr>
      <vt:lpstr>Today Agenda</vt:lpstr>
      <vt:lpstr>Quizlet 20 min </vt:lpstr>
      <vt:lpstr>Quizzez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11/7/ 18 Wedneday</dc:title>
  <dc:creator>Ahmet ilbay</dc:creator>
  <cp:lastModifiedBy>Ahmet ilbay</cp:lastModifiedBy>
  <cp:revision>13</cp:revision>
  <dcterms:created xsi:type="dcterms:W3CDTF">2006-08-16T00:00:00Z</dcterms:created>
  <dcterms:modified xsi:type="dcterms:W3CDTF">2018-11-07T19:57:50Z</dcterms:modified>
</cp:coreProperties>
</file>