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rKdz93WlV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Warm Up 4 min 11/8/18 Thursday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077200" cy="47244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Explain the importance of meiosis.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It </a:t>
            </a:r>
            <a:r>
              <a:rPr lang="en-US" b="1" dirty="0">
                <a:solidFill>
                  <a:srgbClr val="FF0000"/>
                </a:solidFill>
              </a:rPr>
              <a:t>generates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genetic </a:t>
            </a:r>
            <a:r>
              <a:rPr lang="en-US" b="1" dirty="0" smtClean="0">
                <a:solidFill>
                  <a:srgbClr val="FF0000"/>
                </a:solidFill>
              </a:rPr>
              <a:t>diversity.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Meiosis</a:t>
            </a:r>
            <a:r>
              <a:rPr lang="en-US" b="1" dirty="0">
                <a:solidFill>
                  <a:srgbClr val="FF0000"/>
                </a:solidFill>
              </a:rPr>
              <a:t> plays an important role in the repair of genetic defects in germ line cells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49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Content Practice 10 min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25 min </a:t>
            </a:r>
          </a:p>
        </p:txBody>
      </p:sp>
    </p:spTree>
    <p:extLst>
      <p:ext uri="{BB962C8B-B14F-4D97-AF65-F5344CB8AC3E}">
        <p14:creationId xmlns:p14="http://schemas.microsoft.com/office/powerpoint/2010/main" val="363960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A (Page 13)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1. G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2</a:t>
            </a:r>
            <a:r>
              <a:rPr lang="pt-BR" dirty="0"/>
              <a:t>. B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3</a:t>
            </a:r>
            <a:r>
              <a:rPr lang="pt-BR" dirty="0"/>
              <a:t>. H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4</a:t>
            </a:r>
            <a:r>
              <a:rPr lang="pt-BR" dirty="0"/>
              <a:t>. C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5</a:t>
            </a:r>
            <a:r>
              <a:rPr lang="pt-BR" dirty="0"/>
              <a:t>. I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6</a:t>
            </a:r>
            <a:r>
              <a:rPr lang="pt-BR" dirty="0"/>
              <a:t>. A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7</a:t>
            </a:r>
            <a:r>
              <a:rPr lang="pt-BR" dirty="0"/>
              <a:t>. D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8</a:t>
            </a:r>
            <a:r>
              <a:rPr lang="pt-BR" dirty="0"/>
              <a:t>. F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9</a:t>
            </a:r>
            <a:r>
              <a:rPr lang="pt-BR" dirty="0"/>
              <a:t>. E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10</a:t>
            </a:r>
            <a:r>
              <a:rPr lang="pt-BR" dirty="0"/>
              <a:t>. F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11</a:t>
            </a:r>
            <a:r>
              <a:rPr lang="pt-BR" dirty="0"/>
              <a:t>. T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12</a:t>
            </a:r>
            <a:r>
              <a:rPr lang="pt-BR" dirty="0"/>
              <a:t>.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9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Practice B (page 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Sexual reproduction is the production of an offspring that results when the genetic material from two different cells combine.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Male sex cells are sperm, and they form in the testes. Female sex cells are eggs, and they form in the ovaries.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/>
              <a:t>A zygote is a new cell that forms when an egg cell and a sperm cell join during fertilization.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A diploid cell </a:t>
            </a:r>
            <a:r>
              <a:rPr lang="en-US" dirty="0" smtClean="0"/>
              <a:t>body cell (46 chromosome) </a:t>
            </a:r>
            <a:r>
              <a:rPr lang="en-US" dirty="0" smtClean="0"/>
              <a:t>. </a:t>
            </a:r>
            <a:r>
              <a:rPr lang="en-US" dirty="0"/>
              <a:t>A haploid </a:t>
            </a:r>
            <a:r>
              <a:rPr lang="en-US" dirty="0" smtClean="0"/>
              <a:t>in </a:t>
            </a:r>
            <a:r>
              <a:rPr lang="en-US" dirty="0"/>
              <a:t>sex cells. </a:t>
            </a:r>
            <a:r>
              <a:rPr lang="en-US" dirty="0" smtClean="0"/>
              <a:t>(23 chromosome)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meiosis; two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Homologous chromosomes are pairs of chromosomes that have genes for the same traits arranged in the same order.</a:t>
            </a:r>
          </a:p>
        </p:txBody>
      </p:sp>
    </p:spTree>
    <p:extLst>
      <p:ext uri="{BB962C8B-B14F-4D97-AF65-F5344CB8AC3E}">
        <p14:creationId xmlns:p14="http://schemas.microsoft.com/office/powerpoint/2010/main" val="274679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Video- Mitosis </a:t>
            </a:r>
            <a:r>
              <a:rPr lang="en-US" dirty="0" err="1" smtClean="0"/>
              <a:t>Vs</a:t>
            </a:r>
            <a:r>
              <a:rPr lang="en-US" smtClean="0"/>
              <a:t> Meiosis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www.youtube.com/watch?v=zrKdz93WlVk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36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0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216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4 min 11/8/18 Thursday</vt:lpstr>
      <vt:lpstr>Today Agenda</vt:lpstr>
      <vt:lpstr>Content Practice A (Page 13) </vt:lpstr>
      <vt:lpstr>Content Practice B (page 14)</vt:lpstr>
      <vt:lpstr>Video- Mitosis Vs Meiosis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11/8/18 Thursday</dc:title>
  <dc:creator>Ahmet ilbay</dc:creator>
  <cp:lastModifiedBy>Ahmet ilbay</cp:lastModifiedBy>
  <cp:revision>6</cp:revision>
  <dcterms:created xsi:type="dcterms:W3CDTF">2006-08-16T00:00:00Z</dcterms:created>
  <dcterms:modified xsi:type="dcterms:W3CDTF">2018-11-08T13:30:20Z</dcterms:modified>
</cp:coreProperties>
</file>