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ercreekhs.org/common/pages/DisplayFile.aspx?itemId=4783598" TargetMode="External"/><Relationship Id="rId2" Type="http://schemas.openxmlformats.org/officeDocument/2006/relationships/hyperlink" Target="http://www.youtube.com/watch?v=Wuk0W10EveU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Wuk0W10EveU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Pedigree%20Worksheet-%20Classwork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k12.org/book/CK-12-Life-Science-Concepts-For-Middle-School/r22/section/3.16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Pedigree%20Lab-Homework.doc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lay.kahoot.it/#/?quizId=5b5c498b-b4f6-4d18-983a-807de94cf142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longisland.about.com/od/neighborhoods/ss/oysterbay.htm" TargetMode="External"/><Relationship Id="rId2" Type="http://schemas.openxmlformats.org/officeDocument/2006/relationships/hyperlink" Target="https://www.verywell.com/what-is-typhoid-fever-1958782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85800"/>
            <a:ext cx="7772400" cy="1470025"/>
          </a:xfrm>
        </p:spPr>
        <p:txBody>
          <a:bodyPr/>
          <a:lstStyle/>
          <a:p>
            <a:r>
              <a:rPr lang="en-US" dirty="0" smtClean="0"/>
              <a:t>Warm Up </a:t>
            </a:r>
            <a:r>
              <a:rPr lang="en-US" dirty="0" smtClean="0"/>
              <a:t>12/12/16 5 minutes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828800"/>
            <a:ext cx="7543800" cy="44196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981200"/>
            <a:ext cx="3124200" cy="2029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206537"/>
            <a:ext cx="6858000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9261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1)%100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73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5 minutes</a:t>
            </a:r>
          </a:p>
          <a:p>
            <a:r>
              <a:rPr lang="en-US" dirty="0" smtClean="0"/>
              <a:t>2) </a:t>
            </a:r>
            <a:r>
              <a:rPr lang="en-US" u="sng" dirty="0">
                <a:hlinkClick r:id="rId2"/>
              </a:rPr>
              <a:t>What are Pedigree Charts? </a:t>
            </a:r>
            <a:r>
              <a:rPr lang="en-US" u="sng" dirty="0" smtClean="0">
                <a:hlinkClick r:id="rId2"/>
              </a:rPr>
              <a:t>Video</a:t>
            </a:r>
            <a:r>
              <a:rPr lang="en-US" u="sng" dirty="0" smtClean="0"/>
              <a:t> 5 minutes</a:t>
            </a:r>
          </a:p>
          <a:p>
            <a:r>
              <a:rPr lang="en-US" sz="4400" u="sng" dirty="0" smtClean="0">
                <a:latin typeface="Times New Roman"/>
                <a:ea typeface="Times New Roman"/>
              </a:rPr>
              <a:t>3) </a:t>
            </a:r>
            <a:r>
              <a:rPr lang="en-US" sz="4400" u="sng" dirty="0">
                <a:hlinkClick r:id="rId3"/>
              </a:rPr>
              <a:t>Pedigree </a:t>
            </a:r>
            <a:r>
              <a:rPr lang="en-US" sz="4400" u="sng" dirty="0" smtClean="0">
                <a:hlinkClick r:id="rId3"/>
              </a:rPr>
              <a:t>Worksheet</a:t>
            </a:r>
            <a:r>
              <a:rPr lang="en-US" sz="4400" u="sng" dirty="0" smtClean="0"/>
              <a:t> 15 minutes</a:t>
            </a:r>
          </a:p>
          <a:p>
            <a:r>
              <a:rPr lang="en-US" sz="4400" u="sng" dirty="0" smtClean="0">
                <a:latin typeface="Times New Roman"/>
                <a:ea typeface="Times New Roman"/>
              </a:rPr>
              <a:t>4) CK12-Pedigree (15 minutes)</a:t>
            </a:r>
          </a:p>
          <a:p>
            <a:r>
              <a:rPr lang="en-US" sz="4400" u="sng" dirty="0" smtClean="0">
                <a:latin typeface="Times New Roman"/>
                <a:ea typeface="Times New Roman"/>
              </a:rPr>
              <a:t>5) Homework/Review (8 minutes)</a:t>
            </a:r>
            <a:endParaRPr lang="en-US" sz="6000" dirty="0">
              <a:latin typeface="Times New Roman"/>
              <a:ea typeface="Times New Roman"/>
            </a:endParaRPr>
          </a:p>
          <a:p>
            <a:endParaRPr lang="en-US" sz="4400" dirty="0">
              <a:latin typeface="Times New Roman"/>
              <a:ea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476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Video( 5 minutes)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>
                <a:hlinkClick r:id="rId2"/>
              </a:rPr>
              <a:t>What are Pedigree Charts? Video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552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file"/>
              </a:rPr>
              <a:t>Pedigree worksheet</a:t>
            </a:r>
            <a:r>
              <a:rPr lang="en-US" dirty="0" smtClean="0"/>
              <a:t> (15 minutes)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34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CK12</a:t>
            </a:r>
            <a:r>
              <a:rPr lang="en-US" dirty="0" smtClean="0"/>
              <a:t> (15 minutes)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59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file"/>
              </a:rPr>
              <a:t>Homework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992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</a:t>
            </a:r>
            <a:r>
              <a:rPr lang="en-US" dirty="0"/>
              <a:t>-</a:t>
            </a:r>
            <a:r>
              <a:rPr lang="en-US" dirty="0" smtClean="0"/>
              <a:t>hoot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https://play.kahoot.it/#/?quizId=5b5c498b-b4f6-4d18-983a-807de94cf142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16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Article (Disease)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4201" y="1600200"/>
            <a:ext cx="5578928" cy="4525963"/>
          </a:xfrm>
        </p:spPr>
        <p:txBody>
          <a:bodyPr>
            <a:normAutofit fontScale="47500" lnSpcReduction="20000"/>
          </a:bodyPr>
          <a:lstStyle/>
          <a:p>
            <a:pPr fontAlgn="base"/>
            <a:r>
              <a:rPr lang="en-US" dirty="0" smtClean="0"/>
              <a:t>Mary </a:t>
            </a:r>
            <a:r>
              <a:rPr lang="en-US" dirty="0"/>
              <a:t>Mallon, now known as Typhoid Mary, seemed a healthy woman when a health inspector knocked on her door in 1907, yet she was the cause of several </a:t>
            </a:r>
            <a:r>
              <a:rPr lang="en-US" u="sng" dirty="0">
                <a:hlinkClick r:id="rId2"/>
              </a:rPr>
              <a:t>typhoid</a:t>
            </a:r>
            <a:r>
              <a:rPr lang="en-US" dirty="0"/>
              <a:t> outbreaks. Since Mary was the first "healthy carrier" of typhoid fever in the United States, she did not understand how someone not sick could spread disease -- so she tried to fight back.</a:t>
            </a:r>
          </a:p>
          <a:p>
            <a:pPr fontAlgn="base"/>
            <a:r>
              <a:rPr lang="en-US" dirty="0"/>
              <a:t>After a trial and then a short run from health officials, Typhoid Mary was recaptured and forced to live in relative seclusion upon North Brother Island off New York. </a:t>
            </a:r>
          </a:p>
          <a:p>
            <a:pPr fontAlgn="base"/>
            <a:r>
              <a:rPr lang="en-US" b="1" dirty="0"/>
              <a:t>An Investigation Leads to Mary, the Cook</a:t>
            </a:r>
          </a:p>
          <a:p>
            <a:pPr fontAlgn="base"/>
            <a:r>
              <a:rPr lang="en-US" dirty="0"/>
              <a:t>For the summer of 1906, New York banker Charles Henry Warren wanted to take his family on vacation. They rented a summer home from George Thompson and his wife in </a:t>
            </a:r>
            <a:r>
              <a:rPr lang="en-US" u="sng" dirty="0">
                <a:hlinkClick r:id="rId3"/>
              </a:rPr>
              <a:t>Oyster Bay, Long Island</a:t>
            </a:r>
            <a:r>
              <a:rPr lang="en-US" dirty="0"/>
              <a:t>. Also for the summer, the Warrens hired Marry Mallon to be their cook.</a:t>
            </a:r>
          </a:p>
          <a:p>
            <a:pPr fontAlgn="base"/>
            <a:r>
              <a:rPr lang="en-US" dirty="0"/>
              <a:t>On August 27, one of the Warren's daughters became ill with typhoid fever. Soon, Mrs. Warren and two maids became ill; followed by the gardener and another Warren daughter.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491343"/>
            <a:ext cx="2857500" cy="448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4143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112</Words>
  <Application>Microsoft Office PowerPoint</Application>
  <PresentationFormat>On-screen Show (4:3)</PresentationFormat>
  <Paragraphs>22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Warm Up 12/12/16 5 minutes</vt:lpstr>
      <vt:lpstr>Answer</vt:lpstr>
      <vt:lpstr>Today Agenda</vt:lpstr>
      <vt:lpstr>Video( 5 minutes)</vt:lpstr>
      <vt:lpstr>Pedigree worksheet (15 minutes)</vt:lpstr>
      <vt:lpstr>CK12 (15 minutes)</vt:lpstr>
      <vt:lpstr>Homework </vt:lpstr>
      <vt:lpstr>Ka-hoot</vt:lpstr>
      <vt:lpstr>Reading Article (Disease)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</dc:title>
  <dc:creator>TMSA</dc:creator>
  <cp:lastModifiedBy>TMSA</cp:lastModifiedBy>
  <cp:revision>8</cp:revision>
  <dcterms:created xsi:type="dcterms:W3CDTF">2006-08-16T00:00:00Z</dcterms:created>
  <dcterms:modified xsi:type="dcterms:W3CDTF">2016-12-12T16:42:19Z</dcterms:modified>
</cp:coreProperties>
</file>