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IAgFXw040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countdown-tim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What%20is%20genetic%20variation_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12-13-16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772400" cy="4343400"/>
          </a:xfrm>
        </p:spPr>
        <p:txBody>
          <a:bodyPr/>
          <a:lstStyle/>
          <a:p>
            <a:r>
              <a:rPr lang="en-US" dirty="0" smtClean="0"/>
              <a:t>1)If Mr. and Mrs. </a:t>
            </a:r>
            <a:r>
              <a:rPr lang="en-US" dirty="0" err="1" smtClean="0"/>
              <a:t>Weasley</a:t>
            </a:r>
            <a:r>
              <a:rPr lang="en-US" dirty="0" smtClean="0"/>
              <a:t> are wizard and a witch, what are their genotypes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2) What must be the genotype of all of their children?(5 boys , 1 girl)</a:t>
            </a:r>
          </a:p>
          <a:p>
            <a:r>
              <a:rPr lang="en-US" dirty="0" smtClean="0"/>
              <a:t>4) Now lets look at the Hermione Granger’s family . Hermione is witch but parents are both muggles(Not wizard). Genotype will be?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1) Mr. </a:t>
            </a:r>
            <a:r>
              <a:rPr lang="en-US" dirty="0" err="1" smtClean="0"/>
              <a:t>Weasley</a:t>
            </a:r>
            <a:r>
              <a:rPr lang="en-US" dirty="0" smtClean="0"/>
              <a:t> ; mm </a:t>
            </a:r>
            <a:r>
              <a:rPr lang="en-US" dirty="0" err="1" smtClean="0"/>
              <a:t>Mrs.Weasley</a:t>
            </a:r>
            <a:r>
              <a:rPr lang="en-US" dirty="0" smtClean="0"/>
              <a:t> mm</a:t>
            </a:r>
          </a:p>
          <a:p>
            <a:r>
              <a:rPr lang="en-US" dirty="0" smtClean="0"/>
              <a:t>2) They are all wizard and witch (mm)</a:t>
            </a:r>
          </a:p>
          <a:p>
            <a:r>
              <a:rPr lang="en-US" dirty="0" smtClean="0"/>
              <a:t>3)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4) Mom= Mm Dad= Mm Hermione= mm</a:t>
            </a:r>
          </a:p>
          <a:p>
            <a:endParaRPr lang="en-US" dirty="0" smtClean="0"/>
          </a:p>
          <a:p>
            <a:r>
              <a:rPr lang="en-US" dirty="0" smtClean="0"/>
              <a:t>Front Page; 1-2 Husband-Wife 1-10 Grandmother-Granddaughter, 4-5 Sister, Brother, 3-5 Brother in Law . 5-8 Uncle-Nephew , 8-10 Cousins 1-3 Mother in Law</a:t>
            </a:r>
          </a:p>
          <a:p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839686" y="21336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01686" y="2438400"/>
            <a:ext cx="849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50772" y="2133599"/>
            <a:ext cx="762000" cy="587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80657" y="2378529"/>
            <a:ext cx="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008414" y="3254829"/>
            <a:ext cx="1186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2086" y="32385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3295650"/>
            <a:ext cx="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3314" y="3254829"/>
            <a:ext cx="653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13314" y="3279321"/>
            <a:ext cx="0" cy="171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51314" y="3268436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07228" y="3295650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66457" y="3279321"/>
            <a:ext cx="0" cy="247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39686" y="3516086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20686" y="3516086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601686" y="3499757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60914" y="3516086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98372" y="3526971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652157" y="3543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Shape-138"/>
          <p:cNvSpPr/>
          <p:nvPr/>
        </p:nvSpPr>
        <p:spPr>
          <a:xfrm>
            <a:off x="6536899" y="4339829"/>
            <a:ext cx="758519" cy="214156"/>
          </a:xfrm>
          <a:custGeom>
            <a:avLst/>
            <a:gdLst/>
            <a:ahLst/>
            <a:cxnLst/>
            <a:rect l="0" t="0" r="0" b="0"/>
            <a:pathLst>
              <a:path w="758519" h="214156">
                <a:moveTo>
                  <a:pt x="8561" y="116085"/>
                </a:moveTo>
                <a:lnTo>
                  <a:pt x="873" y="116085"/>
                </a:lnTo>
                <a:lnTo>
                  <a:pt x="459" y="117077"/>
                </a:lnTo>
                <a:lnTo>
                  <a:pt x="0" y="120825"/>
                </a:lnTo>
                <a:lnTo>
                  <a:pt x="869" y="122222"/>
                </a:lnTo>
                <a:lnTo>
                  <a:pt x="2441" y="123152"/>
                </a:lnTo>
                <a:lnTo>
                  <a:pt x="8203" y="124905"/>
                </a:lnTo>
                <a:lnTo>
                  <a:pt x="8456" y="129723"/>
                </a:lnTo>
                <a:lnTo>
                  <a:pt x="9484" y="131129"/>
                </a:lnTo>
                <a:lnTo>
                  <a:pt x="16241" y="133574"/>
                </a:lnTo>
                <a:lnTo>
                  <a:pt x="16935" y="136425"/>
                </a:lnTo>
                <a:lnTo>
                  <a:pt x="17120" y="138575"/>
                </a:lnTo>
                <a:lnTo>
                  <a:pt x="19972" y="143609"/>
                </a:lnTo>
                <a:lnTo>
                  <a:pt x="23555" y="149153"/>
                </a:lnTo>
                <a:lnTo>
                  <a:pt x="33298" y="172852"/>
                </a:lnTo>
                <a:lnTo>
                  <a:pt x="56223" y="199321"/>
                </a:lnTo>
                <a:lnTo>
                  <a:pt x="69868" y="208326"/>
                </a:lnTo>
                <a:lnTo>
                  <a:pt x="86477" y="212538"/>
                </a:lnTo>
                <a:lnTo>
                  <a:pt x="126458" y="214155"/>
                </a:lnTo>
                <a:lnTo>
                  <a:pt x="169534" y="197510"/>
                </a:lnTo>
                <a:lnTo>
                  <a:pt x="209802" y="180014"/>
                </a:lnTo>
                <a:lnTo>
                  <a:pt x="244247" y="167990"/>
                </a:lnTo>
                <a:lnTo>
                  <a:pt x="279588" y="148662"/>
                </a:lnTo>
                <a:lnTo>
                  <a:pt x="315195" y="133564"/>
                </a:lnTo>
                <a:lnTo>
                  <a:pt x="355621" y="118067"/>
                </a:lnTo>
                <a:lnTo>
                  <a:pt x="399018" y="100907"/>
                </a:lnTo>
                <a:lnTo>
                  <a:pt x="443296" y="83256"/>
                </a:lnTo>
                <a:lnTo>
                  <a:pt x="487834" y="65457"/>
                </a:lnTo>
                <a:lnTo>
                  <a:pt x="527709" y="52357"/>
                </a:lnTo>
                <a:lnTo>
                  <a:pt x="569401" y="37451"/>
                </a:lnTo>
                <a:lnTo>
                  <a:pt x="608432" y="25207"/>
                </a:lnTo>
                <a:lnTo>
                  <a:pt x="645132" y="15295"/>
                </a:lnTo>
                <a:lnTo>
                  <a:pt x="684968" y="9194"/>
                </a:lnTo>
                <a:lnTo>
                  <a:pt x="725454" y="937"/>
                </a:lnTo>
                <a:lnTo>
                  <a:pt x="758518" y="0"/>
                </a:lnTo>
                <a:lnTo>
                  <a:pt x="749725" y="89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SMARTInkShape-Group37"/>
          <p:cNvGrpSpPr/>
          <p:nvPr/>
        </p:nvGrpSpPr>
        <p:grpSpPr>
          <a:xfrm>
            <a:off x="6116836" y="1455539"/>
            <a:ext cx="741164" cy="624556"/>
            <a:chOff x="6116836" y="1455539"/>
            <a:chExt cx="741164" cy="624556"/>
          </a:xfrm>
        </p:grpSpPr>
        <p:sp>
          <p:nvSpPr>
            <p:cNvPr id="84" name="SMARTInkShape-139"/>
            <p:cNvSpPr/>
            <p:nvPr/>
          </p:nvSpPr>
          <p:spPr>
            <a:xfrm>
              <a:off x="6116836" y="1875234"/>
              <a:ext cx="741164" cy="204861"/>
            </a:xfrm>
            <a:custGeom>
              <a:avLst/>
              <a:gdLst/>
              <a:ahLst/>
              <a:cxnLst/>
              <a:rect l="0" t="0" r="0" b="0"/>
              <a:pathLst>
                <a:path w="741164" h="204861">
                  <a:moveTo>
                    <a:pt x="0" y="98227"/>
                  </a:moveTo>
                  <a:lnTo>
                    <a:pt x="4740" y="98227"/>
                  </a:lnTo>
                  <a:lnTo>
                    <a:pt x="6136" y="99219"/>
                  </a:lnTo>
                  <a:lnTo>
                    <a:pt x="7067" y="100873"/>
                  </a:lnTo>
                  <a:lnTo>
                    <a:pt x="8561" y="105915"/>
                  </a:lnTo>
                  <a:lnTo>
                    <a:pt x="13561" y="111529"/>
                  </a:lnTo>
                  <a:lnTo>
                    <a:pt x="18594" y="114061"/>
                  </a:lnTo>
                  <a:lnTo>
                    <a:pt x="21327" y="114736"/>
                  </a:lnTo>
                  <a:lnTo>
                    <a:pt x="23147" y="117171"/>
                  </a:lnTo>
                  <a:lnTo>
                    <a:pt x="25710" y="129086"/>
                  </a:lnTo>
                  <a:lnTo>
                    <a:pt x="26310" y="136085"/>
                  </a:lnTo>
                  <a:lnTo>
                    <a:pt x="29221" y="142503"/>
                  </a:lnTo>
                  <a:lnTo>
                    <a:pt x="42216" y="160702"/>
                  </a:lnTo>
                  <a:lnTo>
                    <a:pt x="44560" y="166673"/>
                  </a:lnTo>
                  <a:lnTo>
                    <a:pt x="74447" y="199430"/>
                  </a:lnTo>
                  <a:lnTo>
                    <a:pt x="83027" y="202737"/>
                  </a:lnTo>
                  <a:lnTo>
                    <a:pt x="104705" y="204860"/>
                  </a:lnTo>
                  <a:lnTo>
                    <a:pt x="146374" y="195601"/>
                  </a:lnTo>
                  <a:lnTo>
                    <a:pt x="179630" y="184625"/>
                  </a:lnTo>
                  <a:lnTo>
                    <a:pt x="217265" y="168806"/>
                  </a:lnTo>
                  <a:lnTo>
                    <a:pt x="257189" y="151551"/>
                  </a:lnTo>
                  <a:lnTo>
                    <a:pt x="299446" y="133870"/>
                  </a:lnTo>
                  <a:lnTo>
                    <a:pt x="331524" y="122006"/>
                  </a:lnTo>
                  <a:lnTo>
                    <a:pt x="362318" y="110118"/>
                  </a:lnTo>
                  <a:lnTo>
                    <a:pt x="392540" y="98220"/>
                  </a:lnTo>
                  <a:lnTo>
                    <a:pt x="422509" y="86318"/>
                  </a:lnTo>
                  <a:lnTo>
                    <a:pt x="452365" y="74413"/>
                  </a:lnTo>
                  <a:lnTo>
                    <a:pt x="482171" y="62508"/>
                  </a:lnTo>
                  <a:lnTo>
                    <a:pt x="524197" y="47294"/>
                  </a:lnTo>
                  <a:lnTo>
                    <a:pt x="564430" y="36503"/>
                  </a:lnTo>
                  <a:lnTo>
                    <a:pt x="605123" y="27022"/>
                  </a:lnTo>
                  <a:lnTo>
                    <a:pt x="649689" y="14929"/>
                  </a:lnTo>
                  <a:lnTo>
                    <a:pt x="693582" y="7074"/>
                  </a:lnTo>
                  <a:lnTo>
                    <a:pt x="718765" y="932"/>
                  </a:lnTo>
                  <a:lnTo>
                    <a:pt x="741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40"/>
            <p:cNvSpPr/>
            <p:nvPr/>
          </p:nvSpPr>
          <p:spPr>
            <a:xfrm>
              <a:off x="6232921" y="1455539"/>
              <a:ext cx="607220" cy="222687"/>
            </a:xfrm>
            <a:custGeom>
              <a:avLst/>
              <a:gdLst/>
              <a:ahLst/>
              <a:cxnLst/>
              <a:rect l="0" t="0" r="0" b="0"/>
              <a:pathLst>
                <a:path w="607220" h="222687">
                  <a:moveTo>
                    <a:pt x="0" y="107156"/>
                  </a:moveTo>
                  <a:lnTo>
                    <a:pt x="0" y="137044"/>
                  </a:lnTo>
                  <a:lnTo>
                    <a:pt x="2646" y="142929"/>
                  </a:lnTo>
                  <a:lnTo>
                    <a:pt x="4741" y="145888"/>
                  </a:lnTo>
                  <a:lnTo>
                    <a:pt x="11024" y="167807"/>
                  </a:lnTo>
                  <a:lnTo>
                    <a:pt x="14822" y="174792"/>
                  </a:lnTo>
                  <a:lnTo>
                    <a:pt x="24723" y="199541"/>
                  </a:lnTo>
                  <a:lnTo>
                    <a:pt x="38816" y="216912"/>
                  </a:lnTo>
                  <a:lnTo>
                    <a:pt x="44702" y="220429"/>
                  </a:lnTo>
                  <a:lnTo>
                    <a:pt x="56565" y="222686"/>
                  </a:lnTo>
                  <a:lnTo>
                    <a:pt x="91586" y="210765"/>
                  </a:lnTo>
                  <a:lnTo>
                    <a:pt x="134247" y="179596"/>
                  </a:lnTo>
                  <a:lnTo>
                    <a:pt x="174465" y="150239"/>
                  </a:lnTo>
                  <a:lnTo>
                    <a:pt x="208900" y="124552"/>
                  </a:lnTo>
                  <a:lnTo>
                    <a:pt x="244239" y="102830"/>
                  </a:lnTo>
                  <a:lnTo>
                    <a:pt x="279845" y="83826"/>
                  </a:lnTo>
                  <a:lnTo>
                    <a:pt x="320270" y="70368"/>
                  </a:lnTo>
                  <a:lnTo>
                    <a:pt x="364117" y="55939"/>
                  </a:lnTo>
                  <a:lnTo>
                    <a:pt x="404087" y="37655"/>
                  </a:lnTo>
                  <a:lnTo>
                    <a:pt x="445166" y="24195"/>
                  </a:lnTo>
                  <a:lnTo>
                    <a:pt x="481943" y="18119"/>
                  </a:lnTo>
                  <a:lnTo>
                    <a:pt x="517871" y="8393"/>
                  </a:lnTo>
                  <a:lnTo>
                    <a:pt x="555436" y="1105"/>
                  </a:lnTo>
                  <a:lnTo>
                    <a:pt x="600077" y="6"/>
                  </a:lnTo>
                  <a:lnTo>
                    <a:pt x="6072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61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 Warm Up 5 minutes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Punnet</a:t>
            </a:r>
            <a:r>
              <a:rPr lang="en-US" dirty="0" smtClean="0"/>
              <a:t> Square video  (5 minutes)</a:t>
            </a:r>
          </a:p>
          <a:p>
            <a:r>
              <a:rPr lang="en-US" dirty="0" smtClean="0"/>
              <a:t>3) Pop Quiz (10 min)</a:t>
            </a:r>
          </a:p>
          <a:p>
            <a:r>
              <a:rPr lang="en-US" dirty="0" smtClean="0"/>
              <a:t>4) Study Guide Review and answer for Pop quiz.</a:t>
            </a:r>
          </a:p>
          <a:p>
            <a:r>
              <a:rPr lang="en-US" dirty="0" smtClean="0"/>
              <a:t>5)</a:t>
            </a:r>
            <a:r>
              <a:rPr lang="en-US" dirty="0"/>
              <a:t> What is genetic variation ? (5 min)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53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pres?slideindex=1&amp;slidetitle="/>
              </a:rPr>
              <a:t>Review the Study Guide and Pop quiz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186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12-13-16 Warm Up </vt:lpstr>
      <vt:lpstr>Answer</vt:lpstr>
      <vt:lpstr>Today Agenda</vt:lpstr>
      <vt:lpstr>Video</vt:lpstr>
      <vt:lpstr>Pop quiz</vt:lpstr>
      <vt:lpstr>Review the Study Guide and Pop quiz answer</vt:lpstr>
      <vt:lpstr>Reading Article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12-13-16 Warm Up </dc:title>
  <dc:creator>TMSA</dc:creator>
  <cp:lastModifiedBy>TMSA</cp:lastModifiedBy>
  <cp:revision>14</cp:revision>
  <dcterms:created xsi:type="dcterms:W3CDTF">2006-08-16T00:00:00Z</dcterms:created>
  <dcterms:modified xsi:type="dcterms:W3CDTF">2016-12-13T22:46:17Z</dcterms:modified>
</cp:coreProperties>
</file>