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geneticsgrowthanddevelopment/genetic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genes-and-heredit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genes-and-heredity-quiz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12-14-16 Thursday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6781800" cy="4267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sz="3500" b="1" dirty="0" smtClean="0"/>
              <a:t>From </a:t>
            </a:r>
            <a:r>
              <a:rPr lang="en-US" sz="3500" b="1" dirty="0"/>
              <a:t>a cross between a short haired guinea </a:t>
            </a:r>
            <a:r>
              <a:rPr lang="en-US" sz="3500" b="1" dirty="0" smtClean="0"/>
              <a:t>pig (</a:t>
            </a:r>
            <a:r>
              <a:rPr lang="en-US" sz="3500" b="1" dirty="0" err="1" smtClean="0"/>
              <a:t>hh</a:t>
            </a:r>
            <a:r>
              <a:rPr lang="en-US" sz="3500" b="1" dirty="0"/>
              <a:t>) and a long haired guinea pig (</a:t>
            </a:r>
            <a:r>
              <a:rPr lang="en-US" sz="3500" b="1" dirty="0" err="1"/>
              <a:t>Hh</a:t>
            </a:r>
            <a:r>
              <a:rPr lang="en-US" sz="3500" b="1" dirty="0"/>
              <a:t>), what </a:t>
            </a:r>
            <a:r>
              <a:rPr lang="en-US" sz="3500" b="1" dirty="0" smtClean="0"/>
              <a:t>would be </a:t>
            </a:r>
            <a:r>
              <a:rPr lang="en-US" sz="3500" b="1" dirty="0"/>
              <a:t>the possible phenotypes of the offspring</a:t>
            </a:r>
            <a:r>
              <a:rPr lang="en-US" dirty="0" smtClean="0"/>
              <a:t>?</a:t>
            </a:r>
          </a:p>
          <a:p>
            <a:r>
              <a:rPr lang="en-US" dirty="0"/>
              <a:t>A. 100% will have long hair .</a:t>
            </a:r>
          </a:p>
          <a:p>
            <a:r>
              <a:rPr lang="en-US" dirty="0"/>
              <a:t>B. 75% will have long hair, 25% short hair.</a:t>
            </a:r>
          </a:p>
          <a:p>
            <a:r>
              <a:rPr lang="en-US" dirty="0"/>
              <a:t>C. 50% will have long hair, 50% short hair.</a:t>
            </a:r>
          </a:p>
          <a:p>
            <a:r>
              <a:rPr lang="en-US" dirty="0"/>
              <a:t>D. 25% will have long hair, 75% short hair.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1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(5 minutes)</a:t>
            </a:r>
          </a:p>
          <a:p>
            <a:r>
              <a:rPr lang="en-US" dirty="0" smtClean="0"/>
              <a:t>2) Instruction (Review) Brain Pop</a:t>
            </a:r>
          </a:p>
          <a:p>
            <a:r>
              <a:rPr lang="en-US" dirty="0" smtClean="0"/>
              <a:t>3) Brain Pop –Classwork 10 question</a:t>
            </a:r>
          </a:p>
          <a:p>
            <a:r>
              <a:rPr lang="en-US" dirty="0" smtClean="0"/>
              <a:t>4) Flocabulary –Fill in the Blanks</a:t>
            </a:r>
          </a:p>
          <a:p>
            <a:r>
              <a:rPr lang="en-US" dirty="0" smtClean="0"/>
              <a:t>5) Flocabulary –Review</a:t>
            </a:r>
          </a:p>
          <a:p>
            <a:r>
              <a:rPr lang="en-US" dirty="0" smtClean="0"/>
              <a:t>6) Homework ( Flocabulary quiz)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2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Instruction-Brain Pop-Video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watch this video carefully. You are going to take a quiz with a group member. You are going to put your answer to white board.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3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Flocabulary- 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8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24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12-14-16 Thursday </vt:lpstr>
      <vt:lpstr>Today Agenda</vt:lpstr>
      <vt:lpstr>Instruction-Brain Pop-Video</vt:lpstr>
      <vt:lpstr>Flocabulary- Fill in the blanks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12-14-16 Thursday </dc:title>
  <dc:creator>TMSA</dc:creator>
  <cp:lastModifiedBy>TMSA</cp:lastModifiedBy>
  <cp:revision>3</cp:revision>
  <dcterms:created xsi:type="dcterms:W3CDTF">2006-08-16T00:00:00Z</dcterms:created>
  <dcterms:modified xsi:type="dcterms:W3CDTF">2016-12-14T20:03:57Z</dcterms:modified>
</cp:coreProperties>
</file>