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301640" y="2328333"/>
            <a:ext cx="6868693" cy="63499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1" i="0">
                <a:solidFill>
                  <a:srgbClr val="E40000"/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Do you agree or disagree?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23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5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989955" y="1645957"/>
            <a:ext cx="468597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b="1" i="0" dirty="0" smtClean="0">
                <a:latin typeface="Proxima Nova"/>
                <a:cs typeface="Proxima Nova"/>
              </a:rPr>
              <a:t>Vocabulary</a:t>
            </a:r>
            <a:endParaRPr lang="en-US" sz="2400" b="1" i="0" dirty="0">
              <a:latin typeface="Proxima Nova"/>
              <a:cs typeface="Proxima Nov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89955" y="2309303"/>
            <a:ext cx="58388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Watch out for these words!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84659" y="2836322"/>
            <a:ext cx="6834117" cy="3090779"/>
          </a:xfrm>
          <a:prstGeom prst="rect">
            <a:avLst/>
          </a:prstGeom>
        </p:spPr>
        <p:txBody>
          <a:bodyPr vert="horz" lIns="0" numCol="2" spcCol="15240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51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://mrsward7science.weebly.com/uploads/3/7/2/8/37286363/bill_nye_genes.docx" TargetMode="External"/><Relationship Id="rId2" Type="http://schemas.openxmlformats.org/officeDocument/2006/relationships/hyperlink" Target="http://www.gmstigers.com/apps/video/watch.jsp?v=1257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US" dirty="0" smtClean="0"/>
              <a:t>5-12-17 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848600" cy="5181600"/>
          </a:xfrm>
        </p:spPr>
        <p:txBody>
          <a:bodyPr/>
          <a:lstStyle/>
          <a:p>
            <a:r>
              <a:rPr lang="en-US" dirty="0" smtClean="0"/>
              <a:t>1)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1382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1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of the Warm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 </a:t>
            </a:r>
            <a:r>
              <a:rPr lang="en-US" dirty="0"/>
              <a:t>A recipe allows a cook to prepare a dish and </a:t>
            </a:r>
            <a:r>
              <a:rPr lang="en-US" dirty="0" smtClean="0"/>
              <a:t>be confident </a:t>
            </a:r>
            <a:r>
              <a:rPr lang="en-US" dirty="0"/>
              <a:t>of the results. It also lets a cook </a:t>
            </a:r>
            <a:r>
              <a:rPr lang="en-US" dirty="0" smtClean="0"/>
              <a:t>repeat the </a:t>
            </a:r>
            <a:r>
              <a:rPr lang="en-US" dirty="0"/>
              <a:t>successful efforts of others.</a:t>
            </a:r>
          </a:p>
          <a:p>
            <a:r>
              <a:rPr lang="en-US" b="1" dirty="0"/>
              <a:t>2 </a:t>
            </a:r>
            <a:r>
              <a:rPr lang="en-US" dirty="0"/>
              <a:t>Both tasks rely on following a set of </a:t>
            </a:r>
            <a:r>
              <a:rPr lang="en-US" dirty="0" smtClean="0"/>
              <a:t>instructions. However</a:t>
            </a:r>
            <a:r>
              <a:rPr lang="en-US" dirty="0"/>
              <a:t>, the task of making the body’s cells </a:t>
            </a:r>
            <a:r>
              <a:rPr lang="en-US" dirty="0" smtClean="0"/>
              <a:t>is much </a:t>
            </a:r>
            <a:r>
              <a:rPr lang="en-US" dirty="0"/>
              <a:t>more complex, and the body </a:t>
            </a:r>
            <a:r>
              <a:rPr lang="en-US" dirty="0" smtClean="0"/>
              <a:t>accomplishes this </a:t>
            </a:r>
            <a:r>
              <a:rPr lang="en-US" dirty="0"/>
              <a:t>task automatically. No thought or </a:t>
            </a:r>
            <a:r>
              <a:rPr lang="en-US" dirty="0" smtClean="0"/>
              <a:t>decision making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involved.</a:t>
            </a:r>
          </a:p>
          <a:p>
            <a:r>
              <a:rPr lang="en-US" b="1" dirty="0"/>
              <a:t>3 </a:t>
            </a:r>
            <a:r>
              <a:rPr lang="en-US" dirty="0"/>
              <a:t>The molecule is extremely complex because </a:t>
            </a:r>
            <a:r>
              <a:rPr lang="en-US" dirty="0" smtClean="0"/>
              <a:t>it provides </a:t>
            </a:r>
            <a:r>
              <a:rPr lang="en-US" dirty="0"/>
              <a:t>the instructions for making all the </a:t>
            </a:r>
            <a:r>
              <a:rPr lang="en-US" dirty="0" smtClean="0"/>
              <a:t>traits of </a:t>
            </a:r>
            <a:r>
              <a:rPr lang="en-US" dirty="0"/>
              <a:t>an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12/14/17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3 Introduction 5 minutes</a:t>
            </a:r>
          </a:p>
          <a:p>
            <a:r>
              <a:rPr lang="en-US" dirty="0" smtClean="0"/>
              <a:t>3) Bill Nye Science-Genes 25 minutes</a:t>
            </a:r>
          </a:p>
          <a:p>
            <a:r>
              <a:rPr lang="en-US" dirty="0" smtClean="0"/>
              <a:t>4) Presentations 7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Any condition present at birth is genetic</a:t>
            </a:r>
            <a:r>
              <a:rPr lang="en-US" dirty="0" smtClean="0"/>
              <a:t>.</a:t>
            </a:r>
          </a:p>
          <a:p>
            <a:r>
              <a:rPr lang="en-US" dirty="0"/>
              <a:t>A change in the sequence of an organism’s DNA always changes the organism’s traits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/>
              <a:t>1) Disagree. Not all conditions present at birth are based on genetics. Some may be environmental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</a:t>
            </a:r>
            <a:r>
              <a:rPr lang="en-US" dirty="0"/>
              <a:t>Disagree. Some mutations don’t cause changes in proteins, so they don’t affect traits.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DNA and </a:t>
            </a:r>
            <a:r>
              <a:rPr lang="en-US" dirty="0" smtClean="0"/>
              <a:t>Genetics-Science Journal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284462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DNA and </a:t>
            </a:r>
            <a:r>
              <a:rPr lang="en-US" dirty="0" smtClean="0"/>
              <a:t>Genetics-Science Journal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DNA?</a:t>
            </a:r>
          </a:p>
          <a:p>
            <a:r>
              <a:rPr lang="en-US" dirty="0"/>
              <a:t>What is the role of RNA in protein production?</a:t>
            </a:r>
          </a:p>
          <a:p>
            <a:r>
              <a:rPr lang="en-US" dirty="0"/>
              <a:t>How do changes in the sequence of DNA affect traits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1) </a:t>
            </a:r>
            <a:r>
              <a:rPr lang="en-US" dirty="0"/>
              <a:t>DNA contains an organism’s genetic information.</a:t>
            </a:r>
          </a:p>
          <a:p>
            <a:r>
              <a:rPr lang="en-US" dirty="0"/>
              <a:t>2) RNA carries the codes for making proteins from the nucleus to the cytoplasm. RNA also forms part of ribosomes.</a:t>
            </a:r>
          </a:p>
          <a:p>
            <a:r>
              <a:rPr lang="en-US" dirty="0" smtClean="0"/>
              <a:t>3)</a:t>
            </a:r>
            <a:r>
              <a:rPr lang="en-US" altLang="en-US" dirty="0"/>
              <a:t> A change in the sequence of DNA, called a mutation, can change the traits of an organism.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DNA</a:t>
            </a:r>
          </a:p>
          <a:p>
            <a:r>
              <a:rPr lang="en-US" dirty="0"/>
              <a:t>nucleotide</a:t>
            </a:r>
          </a:p>
          <a:p>
            <a:r>
              <a:rPr lang="en-US" dirty="0"/>
              <a:t>replication</a:t>
            </a:r>
          </a:p>
          <a:p>
            <a:r>
              <a:rPr lang="en-US" dirty="0"/>
              <a:t>RNA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transcription</a:t>
            </a:r>
            <a:endParaRPr lang="en-US" dirty="0"/>
          </a:p>
          <a:p>
            <a:r>
              <a:rPr lang="en-US" dirty="0"/>
              <a:t>translation</a:t>
            </a:r>
          </a:p>
          <a:p>
            <a:r>
              <a:rPr lang="en-US" dirty="0"/>
              <a:t>mutation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DNA and </a:t>
            </a:r>
            <a:r>
              <a:rPr lang="en-US" dirty="0" smtClean="0"/>
              <a:t>Genetics-Science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23 minutes</a:t>
            </a:r>
          </a:p>
          <a:p>
            <a:r>
              <a:rPr lang="en-US" dirty="0" smtClean="0">
                <a:hlinkClick r:id="rId3"/>
              </a:rPr>
              <a:t>Video worksheet classwork 35 questions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5-12-17 Warm up 5 minutes </vt:lpstr>
      <vt:lpstr>Answer of the Warm Up </vt:lpstr>
      <vt:lpstr>Today Agenda 12/14/17</vt:lpstr>
      <vt:lpstr>PowerPoint Presentation</vt:lpstr>
      <vt:lpstr>PowerPoint Presentation</vt:lpstr>
      <vt:lpstr>PowerPoint Presentation</vt:lpstr>
      <vt:lpstr>Bill Nye Science</vt:lpstr>
      <vt:lpstr>Presentations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5-12-17 Warm up 5 minutes </dc:title>
  <dc:creator>ailbay</dc:creator>
  <cp:lastModifiedBy>TMSA</cp:lastModifiedBy>
  <cp:revision>4</cp:revision>
  <dcterms:created xsi:type="dcterms:W3CDTF">2006-08-16T00:00:00Z</dcterms:created>
  <dcterms:modified xsi:type="dcterms:W3CDTF">2017-12-13T23:05:07Z</dcterms:modified>
</cp:coreProperties>
</file>